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9356B-25F8-4358-B78E-A52C40194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D7C96-E1D0-418D-AC43-21F41C5F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ADFF5-8C96-404D-A7CE-163181514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8AA68-0F24-4B2C-8D6A-22FDA37AB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FB262E-769C-4FE5-A3A0-4347CF399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936D2-C173-4871-9075-EA7AB54C6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EBCE47-A112-4850-810A-2CD5AB41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02514-873D-4641-8667-83823EE2E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48FBB-8110-440F-9E97-6CE7CFC69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5578D-AA8F-4070-917C-88FF30E0F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8EFD0-508C-444F-A616-E1B5BEF3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3014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制定助产士安全操作指南的步骤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制定指南的前期准备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指南内容的编写和整理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指南的审核和修改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指南的发布和推广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指南的更新和维护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提高助产士操作技能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制定安全操作指南旨在规范助产士的操作行为，提高其操作技能，确保母婴安全。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降低医疗事故风险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通过指南的制定和实施，有助于降低助产过程中可能出现的医疗事故风险，保障医疗安全。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适应行业发展需求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随着医疗行业的不断发展和进步，对助产士的操作技能要求也越来越高，制定安全操作指南是适应行业发展的必要措施。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通过遵循安全操作指南，助产士能够提供更专业、更优质的服务，提高产妇的满意度和信任度。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保障母婴安全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安全操作指南的制定和实施有助于降低母婴并发症的发生率，保障母婴安全，提高人口素质。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安全操作指南为助产士提供了明确的操作规范和标准，有助于规范其操作行为，确保操作的正确性和安全性。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制定指南的前期准备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包括产科医生、助产士、护士、公共卫生专家等多学科专业人员。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指定团队负责人，明确各个成员的职责和任务分工。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制定工作计划和时间表，建立定期会议和汇报机制。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建立工作机制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确定制定小组和成员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通过数据库、图书馆等途径检索与助产士安全操作相关的学术论文、政策文件等。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对助产士实际工作环境和操作过程进行观察和记录，收集实践中的经验和问题。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邀请相关领域的专家进行咨询，获取专业意见和建议。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收集相关资料和文献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确定指南适用范围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明确指南是针对所有助产士还是特定人群，如新手助产士或特定地区的助产士。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制定指南目标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明确指南要解决的问题和达到的效果，如提高助产士操作技能、减少并发症等。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评估现有证据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对现有文献资料和实践经验进行评估，确定指南中需要重点强调的内容。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明确指南的范围和目标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指南内容的编写和整理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设计指南的章节和子章节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根据主题和目标，将指南内容划分为不同的章节和子章节，例如，介绍、安全操作规范、应急处理、感染控制等。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制定写作计划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确定每个章节的编写顺序和时间安排，确保按计划有序进行。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确定指南的主题和目标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明确指南要涵盖的内容范围和要达到的目的，例如，提供全面的助产士安全操作规范，降低母婴并发症风险等。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确定指南的结构和框架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介绍章节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阐述指南的目的、适用范围、使用方法和注意事项等。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应急处理章节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列举可能出现的紧急情况及相应的处理措施，如产后出血、新生儿窒息等，提供明确的应对方案。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安全操作规范章节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详细描述助产士在接生过程中应遵循的操作步骤和规范，包括产前检查、分娩过程中的监测和处理、产后护理等。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感染控制章节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强调感染控制的重要性，介绍相关的预防措施和消毒方法，以降低医院感染的风险。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编写各章节内容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制定参考资料清单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列出在编写过程中引用的所有文献和资料，以便读者查阅和验证相关信息。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收集相关文献和资料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查阅专业书籍、期刊、论文等，收集与助产士安全操作相关的最新研究和实践经验。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整理和分析资料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对收集到的资料进行整理和分析，提取有用的信息和数据，为指南的编写提供有力支持。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整理和汇总资料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https://d.book118.com/448023014033006023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2024-08-29T15:50:02.753</cp:lastPrinted>
  <dcterms:created xsi:type="dcterms:W3CDTF">2024-08-29T07:50:02Z</dcterms:created>
  <dcterms:modified xsi:type="dcterms:W3CDTF">2024-08-29T07:50:04Z</dcterms:modified>
</cp:coreProperties>
</file>