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2437A-2314-45B6-9460-B195D3D12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B6A6D-491E-4DD8-8848-4A5FBBE0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15A0F-E409-4CA2-AC58-BA4C5F61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6E449-DE86-4C34-9495-61B8ED14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25028-F729-4C29-9489-BD7248CB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B97BE-0E4B-4925-8B21-7ED48E68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DC62B-E96C-4707-B88E-237CAABD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4C4CB-FFA7-4B27-A9D3-01F151B2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DBEAC-CE5F-4D6E-8E18-7857DDE5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6C8D4-A228-46D3-B975-78248E95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9BCBB-EFC8-4731-888E-47DD7AD7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3015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社会保险基金与资本市场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社会保险基金与资本市场关系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社会保险基金投资策略分析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资本市场对社会保险基金影响分析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社会保险基金概述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34" r="33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社会保险基金是根据国家有关法律、法规和政策的规定，为实施社会保障制度而建立起来、专款专用的资金。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社会保险基金属于社会公共基金，具有强制性、基本保障性、特定对象性、社会统筹性等特点。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主要包括用人单位缴纳的社会保险费、个人缴纳的社会保险费、政府财政补贴以及其他收入等。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主要用于支付社会保险待遇，如养老金、医疗费用、失业金、工伤待遇等。同时，部分资金可用于购买国债或存入银行以实现保值增值。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资金来源及运用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资金运用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包括行政监督、审计监督和社会监督相结合的监管体系，确保社会保险基金的安全、规范和有效使用。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国家和地方政府制定了一系列政策法规来规范社会保险基金的筹集、使用和管理，如《社会保险法》、《社会保险基金行政监督办法》等。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813" r="13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监管体系与政策法规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资本市场是筹集资金的重要渠道，也是资源合理配置的有效场所。它对于调节资金供求，引导资金流向，优化资源配置，促进经济发展具有重要作用。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资本市场的参与者包括发行人、投资人、中介机构等。发行人是筹集资金的公司或政府机构，投资人是提供资金的个人或机构，中介机构包括证券公司、律师事务所、会计师事务所等。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资本市场的交易机制包括集中竞价交易、大宗交易、协议转让等。这些交易机制保证了市场的公平、公正和透明，提高了市场的流动性。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市场参与者及交易机制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资本市场的监管体系包括政府监管、自律监管和社会监督。政府监管主要由证券监管机构负责，自律监管由证券交易所和证券业协会等自律组织负责，社会监督则包括媒体监督和公众监督。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资本市场的政策法规包括证券法、公司法、基金法等。这些法规规范了资本市场的运作，保护了投资者的合法权益，促进了资本市场的健康发展。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监管体系与政策法规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社会保险基金与资本市场关系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投资渠道与风险控制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投资渠道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社会保险基金可通过股票、债券、证券投资基金、存款等多种渠道进行投资。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在投资过程中，需要采取多种措施控制风险，如分散投资、定期评估、设置止损点等。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社会保险基金的收益主要来源于资本利得、利息收入、股息收入等。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收益受到市场环境、经济政策、公司业绩等多种因素的影响。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收益来源及影响因素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https://d.book118.com/448023015055006035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2024-09-14T04:38:15.472</cp:lastPrinted>
  <dcterms:created xsi:type="dcterms:W3CDTF">2024-09-13T20:38:15Z</dcterms:created>
  <dcterms:modified xsi:type="dcterms:W3CDTF">2024-09-13T20:38:17Z</dcterms:modified>
</cp:coreProperties>
</file>