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4C5F33-7BEB-4A68-9590-C61F88C35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724F8-E5AA-42E8-B55A-B28418B07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4E3EAB-D878-4AE6-8672-EA2BAB7C6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4E31EE-2351-4600-919C-16C7B1AD3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14E209-AC5C-4A2D-985D-CAC5E597B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3E2728-E2DD-46EF-A771-1D3D8E93D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D18AD9-9E1C-486A-86E3-9B34FAF4B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09AAC3-2A62-4EA5-BEDD-B5D2080E6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FCE084-CC74-49F3-8B12-5DEF04D61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56DC5A-7A07-4E3F-9A03-C776A6642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28FA90-4F90-4072-A697-C1FB4BAB7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2302211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供应链的库存管理知识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库存管理基本概念与原理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供应链环境下库存管理特点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需求预测与补货策略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先进先出（FIFO）与后进先出（LIFO）策略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安全库存设置与调整方法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供应链协同下库存优化实践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库存管理基本概念与原理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库存是指企业在生产经营过程中为销售或耗用而储备的物资，包括原材料、燃料、低值易耗品、在产品、半成品、产成品、协作件、商品等。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根据不同的标准，库存可分为多种类型，如按经济用途可分为商品库存和制造业库存；按生产过程可分为原材料库存、在制品库存和成品库存；按库存物品的性质可分为独立需求库存和相关需求库存等。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订货成本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购入成本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储存成本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缺货成本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库存成本构成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指企业为补充库存而订货时发生的各种费用，包括采购人员的工资、差旅费、办公费等。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指企业在储存物资过程中所发生的费用，包括仓库租金、维护费、保险费、库存资金占用的利息等。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指企业购买物资时所支付的货款，包括物资的购买价格、运输费、装卸费等。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指由于库存供应中断而造成的损失，包括生产停工待料、延迟发货损失和失去销售机会的损失等。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在保证企业生产、经营需求的前提下，使库存量经常保持在合理的水平上；掌握库存量动态，适时、适量提出订货，避免超储或缺货；减少库存空间占用，降低库存总费用；控制库存资金占用，加速资金周转。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以销定产、以产定购；集中管理、分级负责；经济合理、保障供应；科学管理、简化手续。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0" r="31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供应链环境下库存管理特点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分摊订货费用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通过库存的集中管理，可以降低每个环节的订货费用，提高供应链整体的经济效益。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应对不确定性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库存能够应对供应链中的不确定性因素，如需求波动、供应延迟等，保证供应链的可靠性和稳定性。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缓冲作用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库存能够缓解供应链中需求和供应的不平衡，起到缓冲作用，保证生产的连续性和稳定性。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833" r="158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供应链中库存角色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市场需求波动、预测不准确等因素导致库存积压或缺货现象。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需求不确定性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667" r="13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供应商产能不足、质量问题、运输延误等导致库存不足或积压。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供应不确定性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信息不对称、信息传递失真等导致库存决策失误。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信息不确定性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供应链中不确定性对库存影响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通过信息共享平台，实现供应链各环节之间的实时信息交流，提高库存决策的准确性和时效性。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信息共享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风险共担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协同计划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建立风险共担机制，各环节共同应对供应链中的不确定性因素，降低库存风险。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制定协同计划，统一规划和管理供应链中的库存，实现资源的优化配置和高效利用。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不断对供应链库存管理进行持续改进和优化，提高供应链的响应速度和灵活性。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协同式供应链库存管理思想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需求预测与补货策略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时间序列分析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基于历史销售数据，通过移动平均、指数平滑等方法预测未来需求趋势。适用于需求稳定、周期性强的产品。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因果关系分析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识别影响需求的因素，建立因果关系模型进行预测。适用于需求受外部因素影响较大的产品。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机器学习算法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利用机器学习算法对历史数据进行训练，生成预测模型。适用于数据量大、需求波动较大的产品。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需求预测方法及应用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定期补货策略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设定固定的补货周期和补货量，定期进行补货。适用于销售波动较大、补货周期长的产品。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基于需求的补货策略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结合需求预测结果，设定安全库存水平，当库存低于安全水平时触发补货。适用于需求不稳定、难以预测的产品。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连续补货策略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根据实时库存和销售数据，自动触发补货订单。适用于销售稳定、补货周期短的产品。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补货策略类型及选择依据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https://d.book118.com/448023022113006036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2024-09-16T04:14:14.373</cp:lastPrinted>
  <dcterms:created xsi:type="dcterms:W3CDTF">2024-09-15T20:14:14Z</dcterms:created>
  <dcterms:modified xsi:type="dcterms:W3CDTF">2024-09-15T20:14:16Z</dcterms:modified>
</cp:coreProperties>
</file>