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5276C-2134-445B-B040-07BDC6E16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930F7-181B-4920-BACE-84F43A40F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B7FED-9E39-411E-BFAC-F5628247B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59FE3-F91C-45B6-9D0B-B23C1F822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3279E-249F-4C79-961A-EB26715F7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FBD5C-9D8D-4C18-84FA-35DCA7F5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BE28AA-0672-4C40-BF67-25657AC84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38D3C-7232-4F19-9080-1FE4B8CDF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533D5-E9CB-4645-BA15-8EB70C2C3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3F575-ED5F-4AD3-A6F5-EEF5EF9D8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1365E-1C9D-4592-BCA9-F5DED16C8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89" r:id="rId2"/>
    <p:sldLayoutId id="2147484390" r:id="rId3"/>
    <p:sldLayoutId id="2147484391" r:id="rId4"/>
    <p:sldLayoutId id="2147484392" r:id="rId5"/>
    <p:sldLayoutId id="2147484393" r:id="rId6"/>
    <p:sldLayoutId id="2147484394" r:id="rId7"/>
    <p:sldLayoutId id="2147484395" r:id="rId8"/>
    <p:sldLayoutId id="2147484396" r:id="rId9"/>
    <p:sldLayoutId id="2147484397" r:id="rId10"/>
    <p:sldLayoutId id="21474843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3106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消防机器人和排烟机器人的应用与消防救援标准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消防机器人的应用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排烟机器人的应用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消防救援标准与规范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4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消防机器人和排烟机器人在救援中的应用与挑战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总结与展望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消防机器人的应用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消防机器人的发展历程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第一代消防机器人：遥控式消防机器人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第二代消防机器人：自主式消防机器人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第三代消防机器人：智能型消防机器人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未来展望：消防机器人的发展趋势和前景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消防机器人的种类和功能</a:t>
            </a:r>
            <a:endParaRPr lang="zh-CN" altLang="en-US"/>
          </a:p>
        </p:txBody>
      </p:sp>
      <p:sp>
        <p:nvSpPr>
          <p:cNvPr id="1049118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5000"/>
          </a:bodyPr>
          <a:lstStyle/>
          <a:p>
            <a:r>
              <a:rPr lang="zh-CN" altLang="en-US"/>
              <a:t>种类：灭火机器人、救援机器人、侦查机器人等</a:t>
            </a:r>
            <a:endParaRPr lang="zh-CN" altLang="en-US"/>
          </a:p>
          <a:p>
            <a:r>
              <a:rPr lang="zh-CN" altLang="en-US"/>
              <a:t>功能：灭火、救援、侦查等  消防机器人的应用</a:t>
            </a:r>
            <a:endParaRPr lang="zh-CN" altLang="en-US"/>
          </a:p>
          <a:p>
            <a:pPr lvl="1"/>
            <a:r>
              <a:rPr lang="zh-CN" altLang="en-US"/>
              <a:t>消防机器人的应用</a:t>
            </a:r>
            <a:endParaRPr lang="zh-CN" altLang="en-US"/>
          </a:p>
          <a:p>
            <a:r>
              <a:rPr lang="zh-CN" altLang="en-US"/>
              <a:t>灭火应用：利用消防机器人进行灭火，提高灭火效率，减少人员伤亡</a:t>
            </a:r>
            <a:endParaRPr lang="zh-CN" altLang="en-US"/>
          </a:p>
          <a:p>
            <a:r>
              <a:rPr lang="zh-CN" altLang="en-US"/>
              <a:t>救援应用：消防机器人可以进入危险区域进行救援，提高救援效率</a:t>
            </a:r>
            <a:endParaRPr lang="zh-CN" altLang="en-US"/>
          </a:p>
          <a:p>
            <a:r>
              <a:rPr lang="zh-CN" altLang="en-US"/>
              <a:t>侦查应用：消防机器人可以进入危险区域进行侦查，为救援提供准确信息  消防机器人的发展前景</a:t>
            </a:r>
            <a:endParaRPr lang="zh-CN" altLang="en-US"/>
          </a:p>
          <a:p>
            <a:pPr lvl="1"/>
            <a:r>
              <a:rPr lang="zh-CN" altLang="en-US"/>
              <a:t>消防机器人的发展前景</a:t>
            </a:r>
            <a:endParaRPr lang="zh-CN" altLang="en-US"/>
          </a:p>
          <a:p>
            <a:r>
              <a:rPr lang="zh-CN" altLang="en-US"/>
              <a:t>技术创新：随着技术的不断发展，消防机器人的功能和应用范围将不断扩大</a:t>
            </a:r>
            <a:endParaRPr lang="zh-CN" altLang="en-US"/>
          </a:p>
          <a:p>
            <a:r>
              <a:rPr lang="zh-CN" altLang="en-US"/>
              <a:t>市场需求：随着社会对消防安全的重视程度不断提高，消防机器人的市场需求也将不断增加</a:t>
            </a:r>
            <a:endParaRPr lang="zh-CN" altLang="en-US"/>
          </a:p>
          <a:p>
            <a:r>
              <a:rPr lang="zh-CN" altLang="en-US"/>
              <a:t>政策支持：政府对消防安全的重视程度不断提高，政策支持也将为消防机器人的发展提供有力保障  消防机器人的挑战与对策</a:t>
            </a:r>
            <a:endParaRPr lang="zh-CN" altLang="en-US"/>
          </a:p>
          <a:p>
            <a:pPr lvl="1"/>
            <a:r>
              <a:rPr lang="zh-CN" altLang="en-US"/>
              <a:t>消防机器人的挑战与对策</a:t>
            </a:r>
            <a:endParaRPr lang="zh-CN" altLang="en-US"/>
          </a:p>
          <a:p>
            <a:r>
              <a:rPr lang="zh-CN" altLang="en-US"/>
              <a:t>技术挑战：消防机器人的技术难度较高，需要不断进行技术创新和研发</a:t>
            </a:r>
            <a:endParaRPr lang="zh-CN" altLang="en-US"/>
          </a:p>
          <a:p>
            <a:r>
              <a:rPr lang="zh-CN" altLang="en-US"/>
              <a:t>应用挑战：消防机器人的应用范围较窄，需要不断拓展应用领域和市场</a:t>
            </a:r>
            <a:endParaRPr lang="zh-CN" altLang="en-US"/>
          </a:p>
          <a:p>
            <a:r>
              <a:rPr lang="zh-CN" altLang="en-US"/>
              <a:t>政策挑战：政府对消防安全的政策支持力度不够，需要加强政策引导和支持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消防机器人在救援中的应用场景</a:t>
            </a:r>
            <a:endParaRPr lang="zh-CN" altLang="en-US"/>
          </a:p>
        </p:txBody>
      </p:sp>
      <p:sp>
        <p:nvSpPr>
          <p:cNvPr id="10491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火灾现场侦查：消防机器人可进入火灾现场进行侦查，为救援人员提供实时火情和现场信息。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灭火作业：消防机器人配备水枪、泡沫枪等灭火设备，可在危险区域进行灭火作业，减轻人员伤亡。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搜救被困人员：消防机器人配备红外线、雷达等传感器，可搜索并发现被困人员，为救援人员提供准确位置。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疏散引导：消防机器人可进入建筑物内部，通过语音、灯光等方式疏散被困人员，引导他们到达安全区域。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消防机器人的优势与局限性</a:t>
            </a:r>
            <a:endParaRPr lang="zh-CN" altLang="en-US"/>
          </a:p>
        </p:txBody>
      </p:sp>
      <p:sp>
        <p:nvSpPr>
          <p:cNvPr id="1049204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682965" y="1943639"/>
            <a:ext cx="5155054" cy="365564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6" name="矩形 48"/>
          <p:cNvSpPr/>
          <p:nvPr>
            <p:custDataLst>
              <p:tags r:id="rId3"/>
            </p:custDataLst>
          </p:nvPr>
        </p:nvSpPr>
        <p:spPr>
          <a:xfrm>
            <a:off x="551935" y="2470972"/>
            <a:ext cx="261969" cy="2639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52"/>
          <p:cNvSpPr txBox="1"/>
          <p:nvPr>
            <p:custDataLst>
              <p:tags r:id="rId4"/>
            </p:custDataLst>
          </p:nvPr>
        </p:nvSpPr>
        <p:spPr>
          <a:xfrm>
            <a:off x="1056145" y="2253873"/>
            <a:ext cx="4452642" cy="24649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优势：能够进入危险区域，减少人员伤亡；提高灭火效率，降低财产损失；具备多种功能，如灭火、救援、探测等。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0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84916" y="1943639"/>
            <a:ext cx="5155054" cy="365564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20"/>
          <p:cNvSpPr/>
          <p:nvPr>
            <p:custDataLst>
              <p:tags r:id="rId6"/>
            </p:custDataLst>
          </p:nvPr>
        </p:nvSpPr>
        <p:spPr>
          <a:xfrm>
            <a:off x="6353886" y="2470972"/>
            <a:ext cx="261969" cy="26398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3"/>
          <p:cNvSpPr txBox="1"/>
          <p:nvPr>
            <p:custDataLst>
              <p:tags r:id="rId7"/>
            </p:custDataLst>
          </p:nvPr>
        </p:nvSpPr>
        <p:spPr>
          <a:xfrm>
            <a:off x="6858096" y="2253873"/>
            <a:ext cx="4452642" cy="24649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局限性：受限于技术、成本等因素，目前消防机器人还不能完全替代人工；在复杂环境下的应用还需要进一步研究和改进。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排烟机器人的应用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排烟机器人的工作原理</a:t>
            </a:r>
            <a:endParaRPr lang="zh-CN" altLang="en-US"/>
          </a:p>
        </p:txBody>
      </p:sp>
      <p:sp>
        <p:nvSpPr>
          <p:cNvPr id="1049330" name="圆角矩形 26"/>
          <p:cNvSpPr/>
          <p:nvPr>
            <p:custDataLst>
              <p:tags r:id="rId2"/>
            </p:custDataLst>
          </p:nvPr>
        </p:nvSpPr>
        <p:spPr>
          <a:xfrm>
            <a:off x="551935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28"/>
          <p:cNvSpPr/>
          <p:nvPr>
            <p:custDataLst>
              <p:tags r:id="rId3"/>
            </p:custDataLst>
          </p:nvPr>
        </p:nvSpPr>
        <p:spPr>
          <a:xfrm>
            <a:off x="554507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4" name="文本框 31"/>
          <p:cNvSpPr txBox="1"/>
          <p:nvPr>
            <p:custDataLst>
              <p:tags r:id="rId4"/>
            </p:custDataLst>
          </p:nvPr>
        </p:nvSpPr>
        <p:spPr>
          <a:xfrm>
            <a:off x="637446" y="2169438"/>
            <a:ext cx="1845696" cy="34924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排烟机器人概述：介绍排烟机器人的定义、功能和分类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29"/>
          <p:cNvSpPr/>
          <p:nvPr>
            <p:custDataLst>
              <p:tags r:id="rId5"/>
            </p:custDataLst>
          </p:nvPr>
        </p:nvSpPr>
        <p:spPr>
          <a:xfrm>
            <a:off x="2820225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32"/>
          <p:cNvSpPr/>
          <p:nvPr>
            <p:custDataLst>
              <p:tags r:id="rId6"/>
            </p:custDataLst>
          </p:nvPr>
        </p:nvSpPr>
        <p:spPr>
          <a:xfrm>
            <a:off x="2822796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34"/>
          <p:cNvSpPr txBox="1"/>
          <p:nvPr>
            <p:custDataLst>
              <p:tags r:id="rId7"/>
            </p:custDataLst>
          </p:nvPr>
        </p:nvSpPr>
        <p:spPr>
          <a:xfrm>
            <a:off x="2905736" y="2169438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工作原理：详细描述排烟机器人的工作原理，包括烟雾探测、排烟系统、导航系统等方面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3"/>
          <p:cNvSpPr/>
          <p:nvPr>
            <p:custDataLst>
              <p:tags r:id="rId8"/>
            </p:custDataLst>
          </p:nvPr>
        </p:nvSpPr>
        <p:spPr>
          <a:xfrm>
            <a:off x="5088514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4" name="圆角矩形 4"/>
          <p:cNvSpPr/>
          <p:nvPr>
            <p:custDataLst>
              <p:tags r:id="rId9"/>
            </p:custDataLst>
          </p:nvPr>
        </p:nvSpPr>
        <p:spPr>
          <a:xfrm>
            <a:off x="5090443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6" name="文本框 5"/>
          <p:cNvSpPr txBox="1"/>
          <p:nvPr>
            <p:custDataLst>
              <p:tags r:id="rId10"/>
            </p:custDataLst>
          </p:nvPr>
        </p:nvSpPr>
        <p:spPr>
          <a:xfrm>
            <a:off x="5173382" y="2169438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应用场景：介绍排烟机器人在消防救援中的应用场景，如火灾现场、地下车库等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8"/>
          <p:cNvSpPr/>
          <p:nvPr>
            <p:custDataLst>
              <p:tags r:id="rId11"/>
            </p:custDataLst>
          </p:nvPr>
        </p:nvSpPr>
        <p:spPr>
          <a:xfrm>
            <a:off x="7356804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0" name="圆角矩形 9"/>
          <p:cNvSpPr/>
          <p:nvPr>
            <p:custDataLst>
              <p:tags r:id="rId12"/>
            </p:custDataLst>
          </p:nvPr>
        </p:nvSpPr>
        <p:spPr>
          <a:xfrm>
            <a:off x="7358733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2" name="文本框 10"/>
          <p:cNvSpPr txBox="1"/>
          <p:nvPr>
            <p:custDataLst>
              <p:tags r:id="rId13"/>
            </p:custDataLst>
          </p:nvPr>
        </p:nvSpPr>
        <p:spPr>
          <a:xfrm>
            <a:off x="7441672" y="2169438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优势与局限性：分析排烟机器人的优势和局限性，如烟雾探测准确性、排烟效果等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6"/>
          <p:cNvSpPr/>
          <p:nvPr>
            <p:custDataLst>
              <p:tags r:id="rId14"/>
            </p:custDataLst>
          </p:nvPr>
        </p:nvSpPr>
        <p:spPr>
          <a:xfrm>
            <a:off x="9625094" y="1744455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6" name="圆角矩形 7"/>
          <p:cNvSpPr/>
          <p:nvPr>
            <p:custDataLst>
              <p:tags r:id="rId15"/>
            </p:custDataLst>
          </p:nvPr>
        </p:nvSpPr>
        <p:spPr>
          <a:xfrm>
            <a:off x="9627022" y="1744455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8" name="文本框 11"/>
          <p:cNvSpPr txBox="1"/>
          <p:nvPr>
            <p:custDataLst>
              <p:tags r:id="rId16"/>
            </p:custDataLst>
          </p:nvPr>
        </p:nvSpPr>
        <p:spPr>
          <a:xfrm>
            <a:off x="9709962" y="2171367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未来发展：探讨排烟机器人的未来发展趋势和应用前景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排烟机器人在火灾救援中的作用</a:t>
            </a:r>
            <a:endParaRPr lang="zh-CN" altLang="en-US"/>
          </a:p>
        </p:txBody>
      </p:sp>
      <p:sp>
        <p:nvSpPr>
          <p:cNvPr id="104939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排烟机器人的优势：能够在高温、有毒、缺氧等恶劣环境下工作，有效降低救援人员的风险。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排烟机器人的功能：通过机械臂和排烟装置，将火灾现场的烟雾排除，为救援人员提供清晰的视野和呼吸环境。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排烟机器人的应用场景：适用于高层建筑、地下设施、隧道等火灾救援场景，提高救援效率。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排烟机器人的未来发展：随着技术的不断进步，排烟机器人的性能将进一步提高，为消防救援提供更加有力的支持。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排烟机器人的应用范围和局限性</a:t>
            </a:r>
            <a:endParaRPr lang="zh-CN" altLang="en-US"/>
          </a:p>
        </p:txBody>
      </p:sp>
      <p:sp>
        <p:nvSpPr>
          <p:cNvPr id="1049452" name="正文"/>
          <p:cNvSpPr txBox="1"/>
          <p:nvPr>
            <p:custDataLst>
              <p:tags r:id="rId2"/>
            </p:custDataLst>
          </p:nvPr>
        </p:nvSpPr>
        <p:spPr>
          <a:xfrm>
            <a:off x="2915204" y="2424540"/>
            <a:ext cx="6631336" cy="1347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火灾现场的烟雾排除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地下或密闭空间的烟雾排除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化学或放射性物质泄漏的烟雾排除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平行四边形 12"/>
          <p:cNvSpPr/>
          <p:nvPr>
            <p:custDataLst>
              <p:tags r:id="rId3"/>
            </p:custDataLst>
          </p:nvPr>
        </p:nvSpPr>
        <p:spPr>
          <a:xfrm>
            <a:off x="2646214" y="2083969"/>
            <a:ext cx="3542841" cy="191383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56" name="标题"/>
          <p:cNvSpPr txBox="1"/>
          <p:nvPr>
            <p:custDataLst>
              <p:tags r:id="rId4"/>
            </p:custDataLst>
          </p:nvPr>
        </p:nvSpPr>
        <p:spPr>
          <a:xfrm>
            <a:off x="2915204" y="1364400"/>
            <a:ext cx="6631336" cy="91095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428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应用范围： - 火灾现场的烟雾排除 - 地下或密闭空间的烟雾排除 - 化学或放射性物质泄漏的烟雾排除 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58" name="平行四边形 5"/>
          <p:cNvSpPr/>
          <p:nvPr>
            <p:custDataLst>
              <p:tags r:id="rId5"/>
            </p:custDataLst>
          </p:nvPr>
        </p:nvSpPr>
        <p:spPr>
          <a:xfrm>
            <a:off x="2646214" y="4492829"/>
            <a:ext cx="3542841" cy="191383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60" name="标题"/>
          <p:cNvSpPr txBox="1"/>
          <p:nvPr>
            <p:custDataLst>
              <p:tags r:id="rId6"/>
            </p:custDataLst>
          </p:nvPr>
        </p:nvSpPr>
        <p:spPr>
          <a:xfrm>
            <a:off x="2915204" y="3773260"/>
            <a:ext cx="6631336" cy="91095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局限性： - 受限于烟雾浓度和可见度 - 受限于机器人电池寿命和移动速度 - 受限于机器人导航和定位技术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62" name="正文"/>
          <p:cNvSpPr txBox="1"/>
          <p:nvPr>
            <p:custDataLst>
              <p:tags r:id="rId7"/>
            </p:custDataLst>
          </p:nvPr>
        </p:nvSpPr>
        <p:spPr>
          <a:xfrm>
            <a:off x="2915204" y="4830386"/>
            <a:ext cx="6631336" cy="1347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受限于烟雾浓度和可见度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受限于机器人电池寿命和移动速度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受限于机器人导航和定位技术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排烟机器人的未来发展趋势</a:t>
            </a:r>
            <a:endParaRPr lang="zh-CN" altLang="en-US"/>
          </a:p>
        </p:txBody>
      </p:sp>
      <p:sp>
        <p:nvSpPr>
          <p:cNvPr id="10495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多功能集成：在排烟基础上集成其他救援功能，如灭火、探测等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技术创新：不断研发新技术，提高排烟效率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智能化发展：结合人工智能技术，实现自主导航、智能避障等功能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标准化和规范化：制定相关标准和规范，确保排烟机器人的安全性和有效性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https://d.book118.com/448023106142006022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2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2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2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2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Wingdings</vt:lpstr>
      <vt:lpstr>Office Theme</vt:lpstr>
      <vt:lpstr>消防机器人和排烟机器人的应用与消防救援标准</vt:lpstr>
      <vt:lpstr>目录</vt:lpstr>
      <vt:lpstr>添加章节标题</vt:lpstr>
      <vt:lpstr>消防机器人的应用</vt:lpstr>
      <vt:lpstr>消防机器人的发展历程</vt:lpstr>
      <vt:lpstr>消防机器人的种类和功能</vt:lpstr>
      <vt:lpstr>消防机器人在救援中的应用场景</vt:lpstr>
      <vt:lpstr>消防机器人的优势与局限性</vt:lpstr>
      <vt:lpstr>排烟机器人的应用</vt:lpstr>
      <vt:lpstr>排烟机器人的工作原理</vt:lpstr>
      <vt:lpstr>排烟机器人在火灾救援中的作用</vt:lpstr>
      <vt:lpstr>排烟机器人的应用范围和局限性</vt:lpstr>
      <vt:lpstr>排烟机器人的未来发展趋势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2024-08-29T07:01:33.452</cp:lastPrinted>
  <dcterms:created xsi:type="dcterms:W3CDTF">2024-08-28T23:01:33Z</dcterms:created>
  <dcterms:modified xsi:type="dcterms:W3CDTF">2024-08-28T23:01:35Z</dcterms:modified>
</cp:coreProperties>
</file>