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D3513C-A12A-4C21-BF63-CBD82EB695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337D81-0FCC-4A10-9475-B902917275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91A36C-50BD-48B3-A398-389E061178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984CF9-0A08-4606-9BF5-E2F6F9ECFC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C70BE56-9ACB-437A-9F29-7D33612635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41A638B-C76D-44BA-82FE-C741968A03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C12F2B3-4850-4495-ACAB-D4DF643DED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4E69BA-42C5-403C-B9A3-68913C32FE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F03020-195C-4D49-AD36-5496DCED6C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01AFDF-DF29-4A9D-9CE9-E1F0F61091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A35799-98DE-4457-BBD2-7B9B11A11E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802313004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新入职员工培训制度及流程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培训制度概述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培训制度概述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培训流程设计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培训师资与管理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培训效果评估与改进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培训制度概述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办理入职手续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新员工提交相关证件和资料，领取办公用品。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介绍同事和团队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新员工与部门负责人、同事见面，互相介绍认识。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入职第一天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入职第一周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公司文化培训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介绍公司的发展历程、愿景、使命、价值观等。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规章制度培训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学习公司的各项规章制度，如考勤、请假、报销等。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岗位职责和工作流程培训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了解自己的岗位职责和工作流程，掌握基本的工作技能。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486" r="2348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技能提升培训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针对岗位需求进行深入的技能培训和实践操作。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团队建设活动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组织团队建设活动，增进新员工之间的交流和合作。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入职第一个月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后续跟进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定期跟进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定期与新员工沟通，了解他们的工作状况和困难，及时给予指导和帮助。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反馈评估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对新员工的培训效果进行评估，及时调整和改进培训内容和方式。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培训流程设计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评估公司战略目标、业务发展需求以及员工岗位职责，明确培训需求。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分析新员工完成工作任务所需的知识、技能和态度，确定培训重点。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任务分析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了解新员工的背景、经验、技能和个性特点，制定个性化的培训计划。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人员分析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培训需求分析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确定培训目标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制定培训课程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安排培训时间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确定培训师资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培训计划制定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根据培训需求分析，制定具体的培训目标，如提高新员工的业务能力、沟通技巧等。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根据培训目标，设计培训课程，包括课程主题、学习内容、教学方法等。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根据新员工的入职时间和公司业务安排，合理安排培训时间，确保培训的顺利进行。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选择具有丰富经验和专业知识的培训师，确保培训质量。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包括公司文化、规章制度、岗位职责等方面的培训。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岗前培训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在岗培训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外部培训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通过实际工作案例和实践操作，提高新员工的工作技能和业务水平。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根据需要，安排新员工参加专业机构或外部专家的培训课程，拓宽知识面和视野。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培训课程安排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通过考试、评估表等方式，对新员工的培训成果进行考核和评价。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培训考核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建立有效的反馈机制，收集新员工对培训的意见和建议，不断改进和完善培训制度及流程。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反馈机制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培训内容与方法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https://d.book118.com/448023130044006030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2024-09-06T15:55:33.438</cp:lastPrinted>
  <dcterms:created xsi:type="dcterms:W3CDTF">2024-09-06T07:55:33Z</dcterms:created>
  <dcterms:modified xsi:type="dcterms:W3CDTF">2024-09-06T07:55:35Z</dcterms:modified>
</cp:coreProperties>
</file>