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881176-9F9B-439F-9F37-E4C0A1B307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0AC4C1-4B1E-4997-8529-A6472B432C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CB040E-1C47-4A88-BFE5-7FA8815634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4E0FA1-B68B-4E4B-BD8B-B2D52F40A5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CE2DEB-3C1D-457E-B6C6-DDD36106C4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821B290-3E20-46CA-8A0A-2A0834F6E6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49F74A2-1D6F-4F17-948E-FD68A4AB59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5B9E9A-15B2-4339-8A13-4153680725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3D36FE-7E6E-45DB-8FED-DBA34D01A8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1FAED0-B0F8-4223-9D91-1D850F8D2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11E612-6772-4785-B281-C4FB4DC90E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024003075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大学生暑假敬老院实践报告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实践过程与经历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实践成果与收获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问题分析与建议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大学生社会实践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大学生暑假社会实践是提高学生综合素质、培养社会责任感的重要途径，本次实践旨在通过参与敬老院服务，了解老年群体的生活和需求。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老龄化社会趋势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随着中国老龄化趋势的加剧，敬老院作为养老服务的重要组成部分，其运营和管理情况备受关注。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敬老院服务改善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通过实践发现敬老院服务中存在的问题，提出改善建议，促进敬老院服务质量的提升。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542" r="1654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25" r="1662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基础设施不完善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服务质量参差不齐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老年人心理问题突出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医护人员短缺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敬老院现状及问题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部分敬老院存在设施陈旧、环境脏乱差等问题，难以满足老年人的基本生活需求。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老年人在敬老院中生活单调，缺乏社交和娱乐活动，容易出现孤独、抑郁等心理问题。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敬老院服务质量差异较大，部分敬老院存在服务态度不好、护理不周等问题。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部分敬老院医护人员数量不足，难以满足老年人的医疗和护理需求。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实践过程与经历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8950" b="2895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前期准备与安排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了解敬老院情况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提前与敬老院联系，了解其基本情况，包括老人的数量、年龄分布、健康状况等，以便为实践活动做好充分准备。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制定实践计划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根据敬老院的需求和实际情况，制定详细的实践计划，包括活动时间、活动内容、人员分工等。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准备物资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提前购买老人们需要的日用品和慰问品，如水果、牛奶、面包等，以及为老人们准备的娱乐用品，如棋牌、书籍、音响等。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帮助老人们整理房间、清洗衣物、打扫卫生等，保持敬老院的整洁和舒适。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日常生活照料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健康护理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心理关爱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458" r="13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协助医护人员为老人们测量血压、血糖等生理指标，提供基本的医疗护理和健康咨询服务。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与老人们聊天交流，倾听他们的心声，了解他们的需求和困扰，给予关心和支持。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实践中的具体工作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举办文艺演出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开展手工制作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进行户外活动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举办庆祝活动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与老人们的互动体验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4877" r="1487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组织志愿者为老人们表演节目，如歌曲、舞蹈、小品等，丰富老人们的文化生活。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教老人们制作手工艺品，如剪纸、编织等，锻炼他们的动手能力和创造力。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组织老人们参加户外活动，如散步、健身操等，增强他们的身体素质和免疫力。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为老人们的生日或节日举办庆祝活动，送上祝福和礼物，让他们感受到家的温暖和关爱。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实践成果与收获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增强了沟通能力和人际交往能力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通过与老人们的日常交流，学会了如何更好地倾听和理解他们的需求和感受，以及如何以更加亲切和尊重的方式与他们沟通。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提升了耐心和细心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在照顾老人的过程中，需要耐心倾听他们的诉求，细心观察他们的情绪变化，从而更加周到地为他们提供服务。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培养了感恩和尊重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通过实践，更加深刻地体会到老人们的辛勤付出和无私奉献精神，从而更加感恩和尊重他们。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个人成长与感悟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https://d.book118.com/448024003075006046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2024-09-27T12:09:23.947</cp:lastPrinted>
  <dcterms:created xsi:type="dcterms:W3CDTF">2024-09-27T04:09:23Z</dcterms:created>
  <dcterms:modified xsi:type="dcterms:W3CDTF">2024-09-27T04:09:26Z</dcterms:modified>
</cp:coreProperties>
</file>