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B69D1E0-724D-4E15-8EEE-1AF07FB00AA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EFCFE17-6539-44C0-B901-72B4921FE3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537FB65-7F22-4EE7-A951-84BE71B547E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318FAA2-7E3C-4EF8-9E06-8E127FE6D2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896C2CE-7A62-46CA-B746-148DB3D00CB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EDD3E88-110E-4761-ADC4-8C5862C8CDE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8175FF3-74B7-4323-9DCD-D9E3D39C883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7B402D8-2686-45F9-8BE6-9E9153C66AA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ADCE14C-EB3C-4C93-B983-D2C81813D39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330F36-A64C-4781-A845-630127E92CD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7E8D16B-7878-4920-B405-24A22F7A58E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48024117054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solidFill>
                <a:latin typeface="Microsoft Yahei"/>
                <a:ea typeface="Microsoft Yahei"/>
                <a:cs typeface="Microsoft Yahei"/>
              </a:rPr>
              <a:t>95企业安全管理的国际合作与技术创新</a:t>
            </a:r>
          </a:p>
        </p:txBody>
      </p:sp>
      <p:sp>
        <p:nvSpPr>
          <p:cNvPr id="3" name="TextBox 3"/>
          <p:cNvSpPr txBox="1"/>
          <p:nvPr/>
        </p:nvSpPr>
        <p:spPr>
          <a:xfrm>
            <a:off x="2019901" y="3818645"/>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汇报人：XX</a:t>
            </a:r>
          </a:p>
        </p:txBody>
      </p:sp>
      <p:sp>
        <p:nvSpPr>
          <p:cNvPr id="4" name="TextBox 4"/>
          <p:cNvSpPr txBox="1"/>
          <p:nvPr/>
        </p:nvSpPr>
        <p:spPr>
          <a:xfrm>
            <a:off x="5125012" y="5590905"/>
            <a:ext cx="1941977"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spcBef>
                <a:spcPts val="450"/>
              </a:spcBef>
            </a:pPr>
            <a:r>
              <a:rPr lang="en-US" sz="2025">
                <a:solidFill>
                  <a:srgbClr val="FFFFFF"/>
                </a:solidFill>
                <a:latin typeface="Microsoft Yahei"/>
                <a:ea typeface="Microsoft Yahei"/>
                <a:cs typeface="Microsoft Yahei"/>
              </a:rPr>
              <a:t>2023-12-24</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引言</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企业安全管理概述</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国际合作在企业安全管理中的应用</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技术创新在企业安全管理中的应用</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solidFill>
                <a:latin typeface="Microsoft Yahei"/>
                <a:ea typeface="Microsoft Yahei"/>
                <a:cs typeface="Microsoft Yahei"/>
              </a:rPr>
              <a:t>国际合作与技术创新在企业安全管理中的融合</a:t>
            </a:r>
          </a:p>
          <a:p>
            <a:pPr marL="203200" lvl="0" indent="-203200">
              <a:lnSpc>
                <a:spcPct val="150000"/>
              </a:lnSpc>
              <a:buFont typeface="Arial"/>
              <a:buChar char="•"/>
            </a:pPr>
            <a:r>
              <a:rPr lang="en-US" sz="2400" b="1">
                <a:solidFill>
                  <a:srgbClr val="FFFFFF"/>
                </a:solidFill>
                <a:latin typeface="Microsoft Yahei"/>
                <a:ea typeface="Microsoft Yahei"/>
                <a:cs typeface="Microsoft Yahei"/>
              </a:rPr>
              <a:t>企业安全管理的未来展望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引言</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随着经济全球化的发展，企业面临的安全威胁日益复杂，跨国合作成为应对挑战的必要手段。</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全球化趋势</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2"/>
          <a:srcRect l="13333" r="13333"/>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技术创新需求</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15" name="Picture 15"/>
          <p:cNvPicPr>
            <a:picLocks noChangeAspect="1"/>
          </p:cNvPicPr>
          <p:nvPr/>
        </p:nvPicPr>
        <p:blipFill>
          <a:blip r:embed="rId3"/>
          <a:srcRect l="18625" r="18625"/>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solidFill>
                <a:latin typeface="Microsoft Yahei"/>
                <a:ea typeface="Microsoft Yahei"/>
                <a:cs typeface="Microsoft Yahei"/>
              </a:rPr>
              <a:t>国际合作重要性</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20" name="Picture 20"/>
          <p:cNvPicPr>
            <a:picLocks noChangeAspect="1"/>
          </p:cNvPicPr>
          <p:nvPr/>
        </p:nvPicPr>
        <p:blipFill>
          <a:blip r:embed="rId4"/>
          <a:srcRect t="16792" b="16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信息技术的发展为企业安全管理提供了更多可能性，技术创新成为提升安全管理水平的关键。</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solidFill>
                <a:latin typeface="Microsoft Yahei"/>
                <a:ea typeface="Microsoft Yahei"/>
                <a:cs typeface="Microsoft Yahei"/>
              </a:rPr>
              <a:t>通过国际合作，企业可以共享资源、交流经验，共同应对全球性安全威胁，提升企业整体安全水平。</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背景与意义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国际研究现状</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国际上，企业安全管理研究已经形成较为完善的理论体系，并在实践中得到广泛应用。国际合作在应对跨国安全威胁方面取得了显著成效。</a:t>
            </a:r>
          </a:p>
        </p:txBody>
      </p:sp>
      <p:sp>
        <p:nvSpPr>
          <p:cNvPr id="6" name="AutoShape 6"/>
          <p:cNvSpPr/>
          <p:nvPr/>
        </p:nvSpPr>
        <p:spPr>
          <a:xfrm>
            <a:off x="4403619"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国内研究现状</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国内企业安全管理研究起步较晚，但近年来发展迅速。政府和企业对安全管理的重视程度不断提高，相关法规和政策不断完善。</a:t>
            </a:r>
          </a:p>
        </p:txBody>
      </p:sp>
      <p:sp>
        <p:nvSpPr>
          <p:cNvPr id="10" name="AutoShape 10"/>
          <p:cNvSpPr/>
          <p:nvPr/>
        </p:nvSpPr>
        <p:spPr>
          <a:xfrm>
            <a:off x="8171205" y="1751287"/>
            <a:ext cx="3519940" cy="4234459"/>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solidFill>
                <a:latin typeface="Microsoft Yahei"/>
                <a:ea typeface="Microsoft Yahei"/>
                <a:cs typeface="Microsoft Yahei"/>
              </a:rPr>
              <a:t>国内外研究比较</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solidFill>
                <a:latin typeface="Microsoft Yahei"/>
                <a:ea typeface="Microsoft Yahei"/>
                <a:cs typeface="Microsoft Yahei"/>
              </a:rPr>
              <a:t>国内外在企业安全管理研究上存在差异，但都在不断探索和创新。通过国际合作，可以互相借鉴、取长补短，共同推动企业安全管理的发展。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国内外研究现状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solidFill>
                <a:latin typeface="Microsoft Yahei"/>
                <a:ea typeface="Microsoft Yahei"/>
                <a:cs typeface="Microsoft Yahei"/>
              </a:rPr>
              <a:t>本研究旨在探讨95企业安全管理的国际合作与技术创新模式，分析其在提升企业安全管理水平中的作用和效果，为企业安全管理的实践提供理论支持和实践指导。</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solidFill>
                <a:latin typeface="Microsoft Yahei"/>
                <a:ea typeface="Microsoft Yahei"/>
                <a:cs typeface="Microsoft Yahei"/>
              </a:rPr>
              <a:t>研究目的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schemeClr>
                </a:solidFill>
                <a:latin typeface="Microsoft Yahei"/>
                <a:ea typeface="Microsoft Yahei"/>
                <a:cs typeface="Microsoft Yahei"/>
              </a:rPr>
              <a:t>通过本研究，可以深入了解95企业安全管理的现状和挑战，探索国际合作与技术创新在提升企业安全管理水平中的潜力和作用。同时，本研究还可以为企业安全管理的国际合作与技术创新提供实践经验和案例支持，推动相关领域的进一步发展。</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solidFill>
                <a:latin typeface="Microsoft Yahei"/>
                <a:ea typeface="Microsoft Yahei"/>
                <a:cs typeface="Microsoft Yahei"/>
              </a:rPr>
              <a:t>研究意义</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研究目的与意义</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企业安全管理概述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0016" r="30016"/>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3463" r="3346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3083" r="1308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企业安全管理是指通过制定和执行一系列安全策略、措施和标准，以保护企业资产、数据和员工安全为核心目标的管理活动。</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企业安全管理定义</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包括对企业资产、数据、员工和业务流程的全面保护，涉及风险管理、安全策略制定、安全培训、安全审计等多个方面。</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企业安全管理内涵</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企业安全管理的定义与内涵</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通过有效的安全管理措施，防止企业资产被盗窃、破坏或滥用，确保企业正常运营。</a:t>
            </a:r>
          </a:p>
        </p:txBody>
      </p:sp>
      <p:pic>
        <p:nvPicPr>
          <p:cNvPr id="5" name="Picture 5"/>
          <p:cNvPicPr>
            <a:picLocks noChangeAspect="1"/>
          </p:cNvPicPr>
          <p:nvPr/>
        </p:nvPicPr>
        <p:blipFill>
          <a:blip r:embed="rId2"/>
          <a:srcRect l="31667" r="31667"/>
          <a:stretch>
            <a:fillRect/>
          </a:stretch>
        </p:blipFill>
        <p:spPr>
          <a:xfrm>
            <a:off x="1632387" y="1536628"/>
            <a:ext cx="1898908"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pic>
        <p:nvPicPr>
          <p:cNvPr id="9" name="Picture 9"/>
          <p:cNvPicPr>
            <a:picLocks noChangeAspect="1"/>
          </p:cNvPicPr>
          <p:nvPr/>
        </p:nvPicPr>
        <p:blipFill>
          <a:blip r:embed="rId4"/>
          <a:srcRect l="16625" r="16625"/>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保障企业资产安全</a:t>
            </a:r>
          </a:p>
        </p:txBody>
      </p:sp>
      <p:sp>
        <p:nvSpPr>
          <p:cNvPr id="11" name="AutoShape 11"/>
          <p:cNvSpPr/>
          <p:nvPr/>
        </p:nvSpPr>
        <p:spPr>
          <a:xfrm>
            <a:off x="1235229"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加强数据安全管理，防止数据泄露、篡改或损坏，确保企业数据的完整性、保密性和可用性。</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维护企业数据安全</a:t>
            </a:r>
          </a:p>
        </p:txBody>
      </p:sp>
      <p:sp>
        <p:nvSpPr>
          <p:cNvPr id="16" name="AutoShape 16"/>
          <p:cNvSpPr/>
          <p:nvPr/>
        </p:nvSpPr>
        <p:spPr>
          <a:xfrm>
            <a:off x="4639660"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通过安全培训和教育，提高员工的安全意识和技能，降低因人为因素导致的安全风险。</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solidFill>
                <a:latin typeface="Microsoft Yahei"/>
                <a:ea typeface="Microsoft Yahei"/>
                <a:cs typeface="Microsoft Yahei"/>
              </a:rPr>
              <a:t>提升员工安全意识</a:t>
            </a:r>
          </a:p>
        </p:txBody>
      </p:sp>
      <p:sp>
        <p:nvSpPr>
          <p:cNvPr id="21" name="AutoShape 21"/>
          <p:cNvSpPr/>
          <p:nvPr/>
        </p:nvSpPr>
        <p:spPr>
          <a:xfrm>
            <a:off x="8309741"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企业安全管理的重要性</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挑战</a:t>
            </a:r>
          </a:p>
        </p:txBody>
      </p:sp>
      <p:sp>
        <p:nvSpPr>
          <p:cNvPr id="3" name="AutoShape 3"/>
          <p:cNvSpPr/>
          <p:nvPr/>
        </p:nvSpPr>
        <p:spPr>
          <a:xfrm>
            <a:off x="125016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随着企业规模的扩大和业务的复杂化，企业面临的安全威胁和风险也日益增多，如网络攻击、数据泄露、恶意软件等。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solidFill>
                <a:latin typeface="Microsoft Yahei"/>
                <a:ea typeface="Microsoft Yahei"/>
                <a:cs typeface="Microsoft Yahei"/>
              </a:rPr>
              <a:t>机遇</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solidFill>
                <a:latin typeface="Microsoft Yahei"/>
                <a:ea typeface="Microsoft Yahei"/>
                <a:cs typeface="Microsoft Yahei"/>
              </a:rPr>
              <a:t>新技术的不断涌现为企业安全管理提供了新的解决方案和思路，如云计算、大数据、人工智能等技术的应用可以提升企业的安全防护能力。同时，国际合作与交流也有助于企业借鉴先进的安全管理经验和技术成果，提升自身安全管理水平。</a:t>
            </a:r>
          </a:p>
        </p:txBody>
      </p:sp>
      <p:sp>
        <p:nvSpPr>
          <p:cNvPr id="10" name="AutoShape 10"/>
          <p:cNvSpPr/>
          <p:nvPr/>
        </p:nvSpPr>
        <p:spPr>
          <a:xfrm>
            <a:off x="3552256" y="3306002"/>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企业安全管理的挑战与机遇</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国际合作在企业安全管理中的应用</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合作形式</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政府间合作、企业间合作、国际组织合作等。</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合作内容</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共同制定安全标准、分享安全技术和经验、联合开展安全培训和研究等。</a:t>
            </a:r>
          </a:p>
        </p:txBody>
      </p:sp>
      <p:sp>
        <p:nvSpPr>
          <p:cNvPr id="6" name="AutoShape 6"/>
          <p:cNvSpPr/>
          <p:nvPr/>
        </p:nvSpPr>
        <p:spPr>
          <a:xfrm>
            <a:off x="884406" y="5955116"/>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国际合作的形式与内容</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a:pPr algn="ctr">
                <a:defRPr/>
              </a:pPr>
              <a:r>
                <a:rPr lang="en-US" sz="2940">
                  <a:solidFill>
                    <a:srgbClr val="FFFFFF"/>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grpSp>
      <p:pic>
        <p:nvPicPr>
          <p:cNvPr id="8" name="Picture 8"/>
          <p:cNvPicPr>
            <a:picLocks noChangeAspect="1"/>
          </p:cNvPicPr>
          <p:nvPr/>
        </p:nvPicPr>
        <p:blipFill>
          <a:blip r:embed="rId2"/>
          <a:srcRect t="1672" b="1672"/>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1455" b="11455"/>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国际合作在企业安全管理中的实践</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跨国企业安全合作</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跨国企业通过国际合作，共同应对全球性的安全挑战，如网络安全、供应链安全等。</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安全技术转移</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发达国家向发展中国家提供安全技术转移，帮助其提高安全管理水平。</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国际安全认证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企业通过获得国际安全认证，证明其产品或服务符合国际标准，提高市场竞争力。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https://d.book118.com/448024117054006045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68</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2024-09-25T21:17:23.109</cp:lastPrinted>
  <dcterms:created xsi:type="dcterms:W3CDTF">2024-09-25T13:17:23Z</dcterms:created>
  <dcterms:modified xsi:type="dcterms:W3CDTF">2024-09-25T13:17:25Z</dcterms:modified>
</cp:coreProperties>
</file>