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8A4E4-D906-4BF5-A26F-BFDB4742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667C-B0F6-4682-B7BF-5125ACAF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38C2A-9740-4687-A91D-B396BA92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045CF-4FCD-4F27-94F6-250B9452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5C53A6-07EC-44B3-A993-AD7E84F9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723E0-FDF0-42A1-9DDE-CAD75781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3F2BB-F61F-4176-8778-266122B4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F287A-3303-4289-BF2B-1E30D770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DF36F-9211-4307-B66C-87BD0F6B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84136-9058-44E9-9850-0132307B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A16C2-A763-4E68-878C-CD06D960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60010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高二课件班学法指导班会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高二课程是高中阶段承上启下的关键时期，既是对高一课程的延续，又为高三复习打下基础。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承上启下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学科分化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高二课程开始出现文理科分化，是学生确定未来学科方向的重要时期。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高二课程的学习效果直接影响到高三复习和高考成绩。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高二课程的重要性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高二课程相较于高一，难度有较大提升，知识体系更为复杂。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高二课程涉及的知识点更为广泛，学科交叉现象更加明显。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部分学科如物理、化学等实验性增强，对学生的动手能力和观察能力提出更高要求。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实验性增强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高二课程的特点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60" b="4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高二课程的学习目标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学生应掌握各学科的基本概念、原理和方法。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提高思维能力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通过高二课程的学习，提高学生的分析、推理和综合能力。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培养实践能力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鼓励学生参与实验、社会实践等活动，培养实际操作能力和解决问题的能力。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学习方法指导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制定学习计划可以帮助学生们更好地管理时间，提高学习效率。在制定计划时，要充分考虑自己的实际情况，包括每天的学习任务、复习计划和休息时间等。同时，要确保计划具有一定的灵活性，以便应对突发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总结词：高效学习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学习效率是影响学习成绩的重要因素之一。学生们可以通过多种方法提高学习效率，如采用有效的笔记方法、合理安排作息时间、保持良好的学习环境等。此外，还可以通过适当的运动和休息来缓解学习压力，提高学习效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总结词：科学记忆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记忆是学习的基础，掌握记忆技巧对于提高学习成绩至关重要。学生们可以通过多种方法来增强记忆力，如分类记忆、联想记忆、重复记忆等。此外，还可以通过合理安排复习时间和次数来巩固记忆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掌握记忆技巧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979" r="397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总结词：时间掌控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详细描述：时间管理是提高学习效率的重要手段之一。学生们要学会合理安排时间，充分利用每一分每一秒的时间。同时，要避免拖延症和过度疲劳等问题，保持适度的学习和休息时间，以达到更好的学习效果。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学会时间管理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学习心态调整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https://d.book118.com/448026001046006031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2024-09-08T05:41:40.611</cp:lastPrinted>
  <dcterms:created xsi:type="dcterms:W3CDTF">2024-09-07T21:41:40Z</dcterms:created>
  <dcterms:modified xsi:type="dcterms:W3CDTF">2024-09-07T21:41:42Z</dcterms:modified>
</cp:coreProperties>
</file>