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EFC73-08A7-4532-ADD8-6119ACB54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73D3D-5A6D-46C4-9098-711B359F7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1C1E2-511D-40CA-992D-5C8FBDEE4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B1937-BF0A-4F69-B0FA-A5990F33C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36FC31-16DC-4282-8E6E-F7BC6FCD2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7AC24E-1917-4841-98B9-10B80C105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6AABF5-1498-4BE8-9018-3BA21E238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2D913-AAB0-46A9-AB58-FD3D1979F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37813-1713-415E-89AD-069960A17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F4B05-5769-475A-A1FA-B6F6BAFFC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E417D-AC94-4BAF-A74C-D73218090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2600300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学生常见感冒及预防措施手册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常见感冒类型及特点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校园环境下的预防措施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家庭环境下的预防措施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488" r="344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033" r="2303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481" r="26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感冒是一种由病毒引起的呼吸道传染病，主要通过飞沫传播，也可经接触传播。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根据病原体的不同，感冒可分为普通感冒和流行性感冒两种类型。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77" b="1667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感冒病毒通过飞沫或接触传播，侵入人体后在上呼吸道繁殖，引起呼吸道症状。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包括季节变化、气温波动、空气污染、免疫力低下、过度疲劳等。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感冒的典型症状包括发热、头痛、鼻塞、流涕、咳嗽、喉咙痛等。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根据患者的症状、体征及实验室检查结果进行综合判断，如血常规检查可见白细胞计数正常或偏低，淋巴细胞比例升高等。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常见感冒类型及特点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https://d.book118.com/448026003006006047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2024-09-28T03:18:20.604</cp:lastPrinted>
  <dcterms:created xsi:type="dcterms:W3CDTF">2024-09-27T19:18:20Z</dcterms:created>
  <dcterms:modified xsi:type="dcterms:W3CDTF">2024-09-27T19:18:22Z</dcterms:modified>
</cp:coreProperties>
</file>