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2E5AD-C6E3-4E26-9C35-EE45FC4B9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48688-76A8-4BF8-A1C5-D88779844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0F3D2-4AD1-44BD-BFAB-8D51EFFDE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C117A-CF5C-49AF-975D-733166C08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A66456-6302-42AE-8976-E6CB94688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EE7415-8D48-4C29-B0B6-AD578135C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C3E61B-A45F-43CC-92EE-412205648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65C82-48E9-433C-B77C-83A36EDE3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47E1B-132C-48A4-82F4-1CBD2CFC8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F8498-29A8-4B88-8634-15E92FA0F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E9472-A356-442D-B0CD-DCAE0F142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2700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职业生涯规划中SWOT分析的实用工具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职业生涯规划中的SWOT分析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SWOT分析在职业生涯规划中的应用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SWOT分析的实用工具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SWOT分析在职业生涯规划中的案例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在快速变化的职场环境中，个人需要进行有效的职业生涯规划以应对各种挑战。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应对职业挑战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594" b="859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实现职业目标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通过SWOT分析，个人可以更好地了解自身的优势和劣势，从而制定合适的职业发展战略。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明确职业目标，并通过SWOT分析找出达成目标的机会和威胁，有利于制定针对性的行动计划。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SWOT分析是一种战略分析工具，通过对个人或组织的优势（Strengths）、劣势（Weaknesses）、机会（Opportunities）和威胁（Threats）进行全面评估，为制定职业规划和决策提供依据。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帮助个人更深入地了解自身的优势和劣势，为职业定位和发展提供基础。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通过对外部机会和威胁的识别，使个人能够及时调整职业策略以适应外部环境的变化。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基于SWOT分析的结果，个人可以设定更明确、具体的职业目标。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行动指南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为个人的职业发展提供行动建议和指导，有助于制定有效的职业规划和策略。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SWOT分析的概念和作用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职业生涯规划中的SWOT分析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评估个人在特定领域的知识和技能，如技术、语言、管理等。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分析个人社交网络，包括同事、导师、合作伙伴等，以及个人在团队中的影响力。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识别个人的积极特质，如领导力、创造力、沟通能力等。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缺乏经验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评估个人在哪些方面缺乏必要的经验或技能，如项目管理、市场营销等。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识别个人在时间管理方面的不足，如工作效率低下、拖延症等。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人际交往能力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分析个人在人际交往方面的不足，如沟通能力欠佳、缺乏团队协作精神等。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劣势分析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了解所在行业的发展趋势和未来机会，如新技术、市场需求等。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组织发展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评估所在组织的战略目标和未来发展方向，以及个人在其中可能扮演的角色。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社会关系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利用个人的社交网络，寻找潜在的职业机会和合作伙伴。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机会分析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评估所在行业的竞争状况，以及个人在其中的竞争地位。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关注新技术的发展和应用，以及可能对个人职业生涯产生的影响。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技术变革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了解国内外经济形势和政策变化，以及可能对个人职业生涯产生的影响。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威胁分析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SWOT分析在职业生涯规划中的应用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确定职业目标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明确职业方向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通过SWOT分析，个人可以清晰地认识到自己的职业兴趣、价值观和目标，从而确定适合自己的职业方向。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设定职业目标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在明确职业方向的基础上，个人可以设定具体的、可实现的短期和长期职业目标。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个人应识别自己在知识、技能、经验、人脉等方面的优势，以便在职业生涯中充分发挥这些优势。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同时，个人也需要正视自己在某些方面的不足和劣势，如缺乏某些必要的技能或经验等，以便有针对性地加以改进。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分析个人优势和劣势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劣势分析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通过对行业趋势、市场需求、技术进步等方面的分析，个人可以发现并利用有利于自己职业发展的机会。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此外，个人还需要警惕各种可能对职业生涯构成威胁的因素，如市场竞争加剧、技术更新换代等，以便及时采取应对措施。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分析职业机会和威胁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https://d.book118.com/448027001015006032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2024-09-09T08:50:17.804</cp:lastPrinted>
  <dcterms:created xsi:type="dcterms:W3CDTF">2024-09-09T00:50:17Z</dcterms:created>
  <dcterms:modified xsi:type="dcterms:W3CDTF">2024-09-09T00:50:20Z</dcterms:modified>
</cp:coreProperties>
</file>