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7F39B-A6EB-4C6D-AA43-F50CC641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CA361-213B-46F5-A1D3-10B658CC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6401C-3C47-4147-9E65-CC95F7E3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932F0-D133-440F-B8EC-1D516BC7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1ACD3-2072-4C0F-B1BE-56BF14D58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D14F3-3FB7-4D52-8E79-FAA67C20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75641-BF23-456C-9047-EF5F48DF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1C717-BB0F-4E68-A13A-53D57958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50875-D9FF-4464-963B-EAF903E6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24522-03E7-4B55-BF47-4A659523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CFA89-F85D-43E8-A187-90B97B96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251" r:id="rId2"/>
    <p:sldLayoutId id="2147492252" r:id="rId3"/>
    <p:sldLayoutId id="2147492253" r:id="rId4"/>
    <p:sldLayoutId id="2147492254" r:id="rId5"/>
    <p:sldLayoutId id="2147492255" r:id="rId6"/>
    <p:sldLayoutId id="2147492256" r:id="rId7"/>
    <p:sldLayoutId id="2147492257" r:id="rId8"/>
    <p:sldLayoutId id="2147492258" r:id="rId9"/>
    <p:sldLayoutId id="2147492259" r:id="rId10"/>
    <p:sldLayoutId id="21474922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31" Type="http://schemas.openxmlformats.org/officeDocument/2006/relationships/tags" Target="../tags/tag148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20" Type="http://schemas.openxmlformats.org/officeDocument/2006/relationships/tags" Target="../tags/tag299.xml" /><Relationship Id="rId21" Type="http://schemas.openxmlformats.org/officeDocument/2006/relationships/tags" Target="../tags/tag300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702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2024年的科技突破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量子计算领域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人工智能领域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生物技术领域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新能源技术领域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虚拟现实与增强现实领域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太空探索领域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人工智能领域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人工智能技术的新突破</a:t>
            </a:r>
            <a:endParaRPr lang="zh-CN" altLang="en-US"/>
          </a:p>
        </p:txBody>
      </p:sp>
      <p:sp>
        <p:nvSpPr>
          <p:cNvPr id="10489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深度学习：算法和模型的不断优化，提高准确性和效率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人工智能伦理：关注人工智能的道德和法律问题，推动行业健康发展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强化学习：在复杂环境中进行学习和决策的能力增强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自然语言处理：理解、生成和翻译自然语言的能力不断提升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计算机视觉：图像识别、物体检测和跟踪等技术的进步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人工智能在各行业的应用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医疗行业：辅助诊断、药物研发、智能手术等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教育行业：智能教学、个性化学习、在线教育等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制造业：智能制造、工业机器人、质量控制等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零售业：智能推荐、库存管理、客户服务等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金融业：风险管理、量化交易、信贷评估等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交通行业：自动驾驶、智能交通系统、物流优化等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人工智能对人类社会的影响</a:t>
            </a:r>
            <a:endParaRPr lang="zh-CN" altLang="en-US"/>
          </a:p>
        </p:txBody>
      </p:sp>
      <p:sp>
        <p:nvSpPr>
          <p:cNvPr id="104911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提高生产效率：通过自动化和智能化，提高生产效率，减少人力成本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改善生活质量：通过智能助手、智能家居等，提高生活质量，让生活更加便捷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促进科技创新：通过深度学习、自然语言处理等技术，促进科技创新，推动社会发展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带来伦理问题：人工智能的发展也带来了一些伦理问题，如隐私保护、数据安全等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人工智能的未来发展方向</a:t>
            </a:r>
            <a:endParaRPr lang="zh-CN" altLang="en-US"/>
          </a:p>
        </p:txBody>
      </p:sp>
      <p:sp>
        <p:nvSpPr>
          <p:cNvPr id="104917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深度学习：更高效、更准确的模型和算法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自然语言处理：更自然的人机交互和翻译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计算机视觉：更精确的图像识别和图像生成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强化学习：更智能的决策和策略制定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人工智能伦理和道德：更负责任和透明的AI系统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人工智能在医疗、教育、金融等领域的应用：更广泛的社会影响和价值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量子计算领域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量子计算技术的最新进展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量子计算的优势：并行计算、高速运算、解决传统计算机难以解决的问题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量子计算机的发展历程：从理论到实践，从实验室到商业应用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量子计算的应用领域：药物研发、材料科学、金融分析、人工智能等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量子计算的挑战：技术难题、成本高昂、人才短缺等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量子计算在各领域的应用</a:t>
            </a:r>
            <a:endParaRPr lang="zh-CN" altLang="en-US"/>
          </a:p>
        </p:txBody>
      </p:sp>
      <p:sp>
        <p:nvSpPr>
          <p:cNvPr id="104934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航空航天：用于设计和优化航天器、卫星等设备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气候科学：用于模拟气候变化和预测极端天气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信息安全：用于加密和解密信息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人工智能：用于提高机器学习和深度学习的效率和准确性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医疗领域：用于药物研发、疾病诊断和治疗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6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材料科学：用于新材料的设计和发现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7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量子计算对科技发展的影响</a:t>
            </a:r>
            <a:endParaRPr lang="zh-CN" altLang="en-US"/>
          </a:p>
        </p:txBody>
      </p:sp>
      <p:sp>
        <p:nvSpPr>
          <p:cNvPr id="10494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量子计算将极大地提高计算速度，解决传统计算机难以解决的问题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量子计算将在人工智能、药物研发、材料科学等领域发挥重要作用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量子计算将推动信息安全技术的发展，提高数据加密和网络安全水平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量子计算将促进基础科学研究，推动物理学、数学等领域的发展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量子计算未来的发展趋势</a:t>
            </a:r>
            <a:endParaRPr lang="zh-CN" altLang="en-US"/>
          </a:p>
        </p:txBody>
      </p:sp>
      <p:sp>
        <p:nvSpPr>
          <p:cNvPr id="10494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量子通信和量子加密技术的发展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量子计算机的普及和应用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量子算法的改进和优化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量子计算与人工智能、大数据等领域的融合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生物技术领域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基因编辑技术的最新突破</a:t>
            </a:r>
            <a:endParaRPr lang="zh-CN" altLang="en-US"/>
          </a:p>
        </p:txBody>
      </p:sp>
      <p:sp>
        <p:nvSpPr>
          <p:cNvPr id="1049596" name="矩形: 圆角 2"/>
          <p:cNvSpPr/>
          <p:nvPr>
            <p:custDataLst>
              <p:tags r:id="rId2"/>
            </p:custDataLst>
          </p:nvPr>
        </p:nvSpPr>
        <p:spPr>
          <a:xfrm>
            <a:off x="621775" y="1497257"/>
            <a:ext cx="5301475" cy="1401164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Freeform 5"/>
          <p:cNvSpPr/>
          <p:nvPr>
            <p:custDataLst>
              <p:tags r:id="rId3"/>
            </p:custDataLst>
          </p:nvPr>
        </p:nvSpPr>
        <p:spPr bwMode="auto">
          <a:xfrm>
            <a:off x="617316" y="1492162"/>
            <a:ext cx="1041319" cy="820318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00" name="矩形: 圆角 16"/>
          <p:cNvSpPr/>
          <p:nvPr>
            <p:custDataLst>
              <p:tags r:id="rId4"/>
            </p:custDataLst>
          </p:nvPr>
        </p:nvSpPr>
        <p:spPr>
          <a:xfrm>
            <a:off x="6276107" y="1505536"/>
            <a:ext cx="5301475" cy="1401164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2" name="文本框 24"/>
          <p:cNvSpPr txBox="1"/>
          <p:nvPr>
            <p:custDataLst>
              <p:tags r:id="rId5"/>
            </p:custDataLst>
          </p:nvPr>
        </p:nvSpPr>
        <p:spPr>
          <a:xfrm>
            <a:off x="1636345" y="1658391"/>
            <a:ext cx="3871145" cy="10782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CRISPR-Cas9技术的改进：提高了精确度和效率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4" name="文本框 32"/>
          <p:cNvSpPr txBox="1"/>
          <p:nvPr>
            <p:custDataLst>
              <p:tags r:id="rId6"/>
            </p:custDataLst>
          </p:nvPr>
        </p:nvSpPr>
        <p:spPr>
          <a:xfrm>
            <a:off x="6662064" y="1658391"/>
            <a:ext cx="3871145" cy="10782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新型基因编辑技术的出现：例如碱基编辑技术（Base Editing）和引导编辑技术（Prime Editing）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6" name="文本框 38"/>
          <p:cNvSpPr txBox="1"/>
          <p:nvPr>
            <p:custDataLst>
              <p:tags r:id="rId7"/>
            </p:custDataLst>
          </p:nvPr>
        </p:nvSpPr>
        <p:spPr>
          <a:xfrm>
            <a:off x="696928" y="1658391"/>
            <a:ext cx="630524" cy="509514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1049608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533733" y="1508721"/>
            <a:ext cx="1041319" cy="820318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10" name="文本框 50"/>
          <p:cNvSpPr txBox="1"/>
          <p:nvPr>
            <p:custDataLst>
              <p:tags r:id="rId9"/>
            </p:custDataLst>
          </p:nvPr>
        </p:nvSpPr>
        <p:spPr>
          <a:xfrm flipH="1">
            <a:off x="10842626" y="1658391"/>
            <a:ext cx="630524" cy="509514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12" name="矩形: 圆角 13"/>
          <p:cNvSpPr/>
          <p:nvPr>
            <p:custDataLst>
              <p:tags r:id="rId10"/>
            </p:custDataLst>
          </p:nvPr>
        </p:nvSpPr>
        <p:spPr>
          <a:xfrm>
            <a:off x="613495" y="3172284"/>
            <a:ext cx="5301475" cy="1401164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Freeform 5"/>
          <p:cNvSpPr/>
          <p:nvPr>
            <p:custDataLst>
              <p:tags r:id="rId11"/>
            </p:custDataLst>
          </p:nvPr>
        </p:nvSpPr>
        <p:spPr bwMode="auto">
          <a:xfrm>
            <a:off x="608400" y="3167189"/>
            <a:ext cx="1041319" cy="820318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16" name="矩形: 圆角 19"/>
          <p:cNvSpPr/>
          <p:nvPr>
            <p:custDataLst>
              <p:tags r:id="rId12"/>
            </p:custDataLst>
          </p:nvPr>
        </p:nvSpPr>
        <p:spPr>
          <a:xfrm>
            <a:off x="6267827" y="3181201"/>
            <a:ext cx="5301475" cy="1401164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28"/>
          <p:cNvSpPr txBox="1"/>
          <p:nvPr>
            <p:custDataLst>
              <p:tags r:id="rId13"/>
            </p:custDataLst>
          </p:nvPr>
        </p:nvSpPr>
        <p:spPr>
          <a:xfrm>
            <a:off x="1636345" y="3333418"/>
            <a:ext cx="3871145" cy="10782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基因治疗：利用基因编辑技术治疗遗传性疾病和罕见病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0" name="文本框 36"/>
          <p:cNvSpPr txBox="1"/>
          <p:nvPr>
            <p:custDataLst>
              <p:tags r:id="rId14"/>
            </p:custDataLst>
          </p:nvPr>
        </p:nvSpPr>
        <p:spPr>
          <a:xfrm>
            <a:off x="6662064" y="3333418"/>
            <a:ext cx="3871145" cy="10782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农业应用：利用基因编辑技术提高作物产量和抗病能力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2" name="文本框 42"/>
          <p:cNvSpPr txBox="1"/>
          <p:nvPr>
            <p:custDataLst>
              <p:tags r:id="rId15"/>
            </p:custDataLst>
          </p:nvPr>
        </p:nvSpPr>
        <p:spPr>
          <a:xfrm>
            <a:off x="696928" y="3333418"/>
            <a:ext cx="630524" cy="509514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24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525454" y="3184385"/>
            <a:ext cx="1041319" cy="820318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26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842626" y="3333418"/>
            <a:ext cx="630524" cy="509514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049628" name="矩形: 圆角 13"/>
          <p:cNvSpPr/>
          <p:nvPr>
            <p:custDataLst>
              <p:tags r:id="rId18"/>
            </p:custDataLst>
          </p:nvPr>
        </p:nvSpPr>
        <p:spPr>
          <a:xfrm>
            <a:off x="614132" y="4846675"/>
            <a:ext cx="5301475" cy="1401164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Freeform 5"/>
          <p:cNvSpPr/>
          <p:nvPr>
            <p:custDataLst>
              <p:tags r:id="rId19"/>
            </p:custDataLst>
          </p:nvPr>
        </p:nvSpPr>
        <p:spPr bwMode="auto">
          <a:xfrm>
            <a:off x="609037" y="4842216"/>
            <a:ext cx="1041319" cy="820318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9632" name="文本框 6"/>
          <p:cNvSpPr txBox="1"/>
          <p:nvPr>
            <p:custDataLst>
              <p:tags r:id="rId20"/>
            </p:custDataLst>
          </p:nvPr>
        </p:nvSpPr>
        <p:spPr>
          <a:xfrm>
            <a:off x="1636981" y="5007808"/>
            <a:ext cx="3871145" cy="107825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环保应用：利用基因编辑技术治理环境污染和保护生物多样性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34" name="文本框 7"/>
          <p:cNvSpPr txBox="1"/>
          <p:nvPr>
            <p:custDataLst>
              <p:tags r:id="rId21"/>
            </p:custDataLst>
          </p:nvPr>
        </p:nvSpPr>
        <p:spPr>
          <a:xfrm>
            <a:off x="697565" y="5007808"/>
            <a:ext cx="630524" cy="509514"/>
          </a:xfrm>
          <a:prstGeom prst="rect">
            <a:avLst/>
          </a:prstGeom>
          <a:noFill/>
        </p:spPr>
        <p:txBody>
          <a:bodyPr wrap="square" lIns="0" tIns="0" rIns="0" bIns="0" rtlCol="0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生物技术在医疗领域的应用</a:t>
            </a:r>
            <a:endParaRPr lang="zh-CN" altLang="en-US"/>
          </a:p>
        </p:txBody>
      </p:sp>
      <p:sp>
        <p:nvSpPr>
          <p:cNvPr id="10496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基因编辑技术：CRISPR-Cas9技术在疾病治疗中的应用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细胞治疗：干细胞治疗和CAR-T细胞治疗在癌症治疗中的应用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生物制药：单克隆抗体、疫苗等生物药物的研发和应用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精准医疗：基于基因测序的个性化医疗和药物研发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生物技术对人类健康的影响</a:t>
            </a:r>
            <a:endParaRPr lang="zh-CN" altLang="en-US"/>
          </a:p>
        </p:txBody>
      </p:sp>
      <p:sp>
        <p:nvSpPr>
          <p:cNvPr id="10497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基因编辑技术：CRISPR-Cas9，用于治疗遗传性疾病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生物制药：抗体药物、疫苗等，用于预防和治疗疾病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生物3D打印：用于制造人体组织、器官和骨骼，用于移植和修复损伤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细胞治疗：CAR-T细胞疗法，用于治疗癌症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https://d.book118.com/448027026101006031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5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3_4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6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3_4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8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7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3_4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3"/>
  <p:tag name="KSO_WM_UNIT_INDEX" val="1_3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8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3_4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9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14,&quot;transparency&quot;:0},&quot;type&quot;:1},&quot;shadow&quot;:{&quot;brightness&quot;:-0.25,&quot;colorType&quot;:1,&quot;foreColorIndex&quot;:9,&quot;transparency&quot;:0.860000014305114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3_4*l_h_i*1_5_2"/>
  <p:tag name="KSO_WM_UNIT_INDEX" val="1_5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6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3"/>
  <p:tag name="KSO_WM_UNIT_INDEX" val="1_5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94628906,&quot;width&quot;:861.9888916015625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4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2024年的科技突破</vt:lpstr>
      <vt:lpstr>目录</vt:lpstr>
      <vt:lpstr>人工智能领域</vt:lpstr>
      <vt:lpstr>人工智能技术的新突破</vt:lpstr>
      <vt:lpstr>人工智能在各行业的应用</vt:lpstr>
      <vt:lpstr>人工智能对人类社会的影响</vt:lpstr>
      <vt:lpstr>人工智能的未来发展方向</vt:lpstr>
      <vt:lpstr>量子计算领域</vt:lpstr>
      <vt:lpstr>量子计算技术的最新进展</vt:lpstr>
      <vt:lpstr>量子计算在各领域的应用</vt:lpstr>
      <vt:lpstr>量子计算对科技发展的影响</vt:lpstr>
      <vt:lpstr>量子计算未来的发展趋势</vt:lpstr>
      <vt:lpstr>生物技术领域</vt:lpstr>
      <vt:lpstr>基因编辑技术的最新突破</vt:lpstr>
      <vt:lpstr>生物技术在医疗领域的应用</vt:lpstr>
      <vt:lpstr>生物技术对人类健康的影响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2024-09-08T15:04:49.329</cp:lastPrinted>
  <dcterms:created xsi:type="dcterms:W3CDTF">2024-09-08T07:04:49Z</dcterms:created>
  <dcterms:modified xsi:type="dcterms:W3CDTF">2024-09-08T07:04:51Z</dcterms:modified>
</cp:coreProperties>
</file>