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EA827-5A4B-4C75-AA96-F6CCCAD8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1C282-6CCE-4EB4-A95E-09B60D12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A53E3-58D8-4924-B940-7D479259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245E2-21F7-46DF-9713-415FB4272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F58CD-2AD3-4AC1-AEC5-9C6B616E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ECE42-42F4-428A-98DF-58B9FCB8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0BFEF-C4A4-4AA0-8A8B-A7E4E801D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F5645-79E7-46FA-BA51-3A57E2DE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D71F5-9BF5-442A-8F6A-18C6F6478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6937E-081D-4DC5-B495-87B8A873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D7C1-4670-4225-9CD2-37792200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7062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直播间活动策划中的粉丝经济与变现模式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粉丝经济在直播间中体现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变现模式在直播间中应用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直播间用户规模不断扩大，用户粘性增强。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直播内容多样化，涵盖游戏、娱乐、电商等多个领域。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直播行业监管政策逐步完善，行业规范化发展。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提升直播间人气和关注度，吸引更多潜在用户。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增强粉丝互动和参与度，提高用户粘性。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促进直播间内消费和转化，实现商业变现。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合理的活动策划能够平衡粉丝经济和变现模式，实现双方共赢。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粉丝经济是直播间变现的基础，通过吸引和留住粉丝实现商业价值。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变现模式多样化，包括广告合作、礼物打赏、电商销售等。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粉丝经济与变现模式关系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粉丝经济在直播间中体现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粉丝对于自己喜欢的主播或品牌有着极高的忠诚度，愿意为其消费和付出。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活跃度高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粉丝在直播间中的活跃度很高，经常参与互动和讨论，为直播间带来人气和热度。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付费意愿强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粉丝对于自己喜欢的主播或品牌有着强烈的付费意愿，愿意为其打赏、购买商品等。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礼物打赏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粉丝可以通过购买虚拟礼物对主播进行打赏，表达对主播的喜爱和支持，同时也是一种付费互动形式。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粉丝可以加入主播的粉丝团，与其他粉丝一起参与各种活动和应援，增强归属感和凝聚力。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弹幕互动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粉丝通过发送弹幕与主播和其他观众进行互动，表达自己的观点和情感，增加直播间的互动性和趣味性。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粉丝互动形式及价值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提升直播间人气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粉丝的活跃度和互动性可以带动直播间的氛围，吸引更多观众关注和参与。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促进商品销售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主播可以通过直播间向粉丝推荐商品，引导粉丝进行购买，实现商品销售转化。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增强主播影响力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粉丝的支持和喜爱可以提升主播的知名度和影响力，为主播带来更多商业合作机会。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粉丝经济对直播间影响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变现模式在直播间中应用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直播间广告植入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主播在直播过程中，通过口播、展示广告牌等方式，将广告信息传达给观众。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主播与品牌商合作，在直播间展示和推广品牌产品，提高品牌知名度和销量。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定制化广告内容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根据主播风格和观众喜好，定制符合直播间氛围的广告内容，提高广告接受度。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广告合作与品牌推广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商品推荐与导购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主播在直播中推荐商品，引导观众购买，实现电商带货。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佣金收益模式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主播通过销售商品获得佣金收益，实现直播变现。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限时抢购与优惠活动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在直播间推出限时抢购、优惠券等促销活动，刺激观众购买欲望。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电商带货与佣金收益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观众可以在直播间购买虚拟礼物打赏主播，表达对主播的喜爱和支持。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虚拟礼物打赏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主播与平台按照一定比例分成虚拟礼物打赏收入。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打赏分成机制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设立会员订阅制度，提供专属福利和特权，吸引观众付费订阅。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会员订阅制度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虚拟礼物打赏及分成机制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某网红直播间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某电商平台直播间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该直播间以网红主播为核心，通过定期举办各类主题活动，吸引大量粉丝关注，并实现高额收益。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该直播间为某电商平台旗下，通过邀请品牌商家入驻，进行商品展示和推广，实现销售增长。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网红主播个人魅力强大，粉丝群体忠诚度高；活动策划新颖有趣，互动环节丰富；商品推广与直播内容紧密结合，实现高效变现。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平台品牌效应显著，吸引大量优质商家入驻；直播间内购物流程便捷，用户体验良好；数据分析精准，能够针对不同用户群体推送个性化商品信息。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成功案例介绍及特点分析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通过举办线上线下互动活动、设置粉丝特权等方式，增强粉丝归属感和忠诚度。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与其他领域知名品牌或IP进行跨界合作，共同打造具有话题性和影响力的直播活动。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运用大数据分析技术，深入了解用户需求和行为习惯，为直播活动策划提供有力支持。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创新策略在案例中应用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https://d.book118.com/448027062063006033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2024-09-11T11:48:22.434</cp:lastPrinted>
  <dcterms:created xsi:type="dcterms:W3CDTF">2024-09-11T03:48:22Z</dcterms:created>
  <dcterms:modified xsi:type="dcterms:W3CDTF">2024-09-11T03:48:24Z</dcterms:modified>
</cp:coreProperties>
</file>