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6B37D-FBA4-4A1D-BB94-E5D3A33B0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23B7B-D5FC-46A7-9E83-663B510B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BE16E-735A-4A63-B0B7-DBFFAD16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292A7-B8BF-4152-981F-67A0D3CE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273AA-4156-468C-A00A-C579886C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E443D-DF60-4A5A-9553-3E31CB3C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F602B-8EF5-4D15-9553-D6D8BB17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082DE-9E76-4C57-B850-980F6598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EA1D6-9B07-4F7F-BA15-C4167946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239B-0C40-4951-813F-178ABBB0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2236-3B97-4461-B34C-B4C55D25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7077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内科医学对运动与运动损伤的研究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运动与内科医学关系探讨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运动损伤类型及原因分析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内科医学在运动损伤中应用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运动损伤对个体和社会的影响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运动损伤不仅影响个体的身体健康和生活质量，还可能对社会造成一定的经济负担。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内科医学在运动损伤研究中的价值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内科医学对于运动损伤的研究不仅有助于深入了解其发生机制，还能为预防和治疗提供科学依据。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运动在现代社会中的重要性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随着生活方式的改变和健康意识的提高，运动在现代社会中扮演着越来越重要的角色。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国内在运动与运动损伤领域的研究起步较晚，但近年来发展迅速，取得了一系列重要成果。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国外在运动与运动损伤领域的研究历史悠久，成果丰硕，尤其在运动生理、运动生物力学等方面取得了重要突破。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随着科技的不断进步和学科交叉融合的加深，运动与运动损伤研究将更加注重多学科协同创新和转化应用。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本研究旨在通过深入分析运动与运动损伤的内在联系，揭示其发生机制，为预防和治疗提供科学依据。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不仅有助于丰富和发展内科医学的理论体系，还能为运动爱好者、专业运动员及广大民众提供更加科学、有效的运动指导，降低运动损伤的发生率，提高运动效果和健康水平。同时，本研究还能为相关产业如体育、医疗等提供有价值的参考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运动与内科医学关系探讨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改善心血管健康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适量运动可以降低血压、改善血脂、增强心脏功能，从而降低心血管疾病风险。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控制血糖和糖尿病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运动可以提高胰岛素敏感性，帮助控制血糖水平，减少糖尿病并发症。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适量运动可以增强免疫系统功能，减少感冒、肺炎等常见内科疾病的发生。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运动对内科疾病影响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呼吸系统疾病影响运动表现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哮喘、慢性阻塞性肺病等呼吸系统疾病可能导致呼吸困难，影响运动表现。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代谢性疾病降低运动耐力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糖尿病、肥胖等代谢性疾病可能导致能量代谢异常，降低运动耐力。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心血管疾病限制运动能力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心脏病、高血压等心血管疾病可能导致运动耐量下降，限制患者的运动能力。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492" b="44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内科疾病对运动能力影响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运动处方的实施与监督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内科医生与康复师、体育教练等多学科团队合作，确保运动处方的正确实施，并对患者进行监督和指导。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个性化运动处方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根据患者的内科疾病类型、严重程度以及个人身体状况，制定个性化的运动处方。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运动处方的调整与优化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在运动过程中，根据患者的反应和病情变化，及时调整运动处方，确保运动的安全性和有效性。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运动处方在内科医学中应用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运动损伤类型及原因分析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肌肉或肌腱在运动中过度拉伸或撕裂，导致疼痛、肿胀和功能障碍。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关节周围韧带受到过度拉伸或撕裂，影响关节稳定性和活动范围。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骨骼在运动中受到直接或间接暴力作用，导致骨裂或骨断。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关节面失去正常对合关系，导致关节功能障碍和疼痛。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韧带扭伤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关节脱位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运动方式不当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运动装备不合适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运动损伤原因及危险因素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772" r="177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如运动前未充分热身、运动姿势不正确、运动量过大等。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如肌肉力量不足、柔韧性差、平衡能力弱等。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如穿着不合适的运动鞋、使用不合适的运动器材等。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如运动场地湿滑、气温过高或过低、空气质量差等。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https://d.book118.com/448027077034006023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2024-08-29T16:13:43.504</cp:lastPrinted>
  <dcterms:created xsi:type="dcterms:W3CDTF">2024-08-29T08:13:43Z</dcterms:created>
  <dcterms:modified xsi:type="dcterms:W3CDTF">2024-08-29T08:13:45Z</dcterms:modified>
</cp:coreProperties>
</file>