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AB92E9-7067-46E7-BB0D-A8D936343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8256DE-FC50-467E-B775-439122DD6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E4C960-73E0-454A-A087-18E1D92E9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ED43C6-E22C-44D9-A0F1-E9096CF89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431A0E-4957-438A-AAE6-1A8DD96862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391551-A187-48B2-917F-10F2F5C2B2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D1016C-44C5-4821-9F0A-AB80217AA0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4AFD3-D3D1-4CB7-BA12-75F9E864D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2056E4-7AA6-49D5-81C0-3C7F314C6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6B4244-CD52-4D9F-8435-B69B56812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5FF001-B315-4701-AF62-E3CA739E2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3101712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2024-01-07</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当值经理应急钥匙的使用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应急钥匙的概述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当值经理的职责与角色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应急钥匙的使用流程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应急钥匙的管理和维护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应急钥匙使用中的注意事项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应急钥匙的概述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1546" r="11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什么是应急钥匙</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应急钥匙通常由金属制成，具有坚固耐用、不易损坏的特点。</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应急钥匙是指在紧急情况下使用的特殊钥匙，用于打开某些重要设施或设备，以便进行紧急处置或逃生。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应急钥匙的重要性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在紧急情况下，应急钥匙是快速、安全地打开关键设施或设备的关键工具，能够为救援人员或逃生人员争取宝贵的时间。</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应急钥匙的使用能够避免因时间延误或工具不适用而造成的严重后果，对于保障生命财产安全具有重要意义。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9805" r="1980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用于打开消防箱、消防器材等，以便在火灾等紧急情况下快速取用灭火器材。</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消防应急钥匙</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用于打开逃生门、消防通道等，以便在紧急情况下快速逃生。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逃生门应急钥匙</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用于打开电力控制箱、配电箱等，以便在电力故障或紧急情况下进行断电操作或紧急供电。</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电力应急钥匙</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用于打开报警系统控制箱等，以便在发生紧急情况时触发报警系统。</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报警系统应急钥匙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应急钥匙的种类和用途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当值经理的职责与角色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745" b="2074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当值经理的定义和职责</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当值经理是指在特定时间段内负责管理组织或部门日常运营的人员。</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当值经理的职责包括确保组织或部门的正常运行、处理突发事件、协调资源以及与上级领导沟通等。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当值经理在应急情况下扮演着重要的角色，需要迅速响应并采取适当的措施来应对突发事件。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当值经理需要具备应对紧急情况的能力和知识，包括安全疏散、急救措施、消防安全等方面的技能。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当值经理在应急情况下的角色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当值经理需要掌握应急钥匙的位置和使用方法，确保在紧急情况下能够迅速打开相应的门或设备。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当值经理需要定期检查应急钥匙的完好性和有效性，确保其能够在紧急情况下正常使用。</a:t>
            </a:r>
          </a:p>
        </p:txBody>
      </p:sp>
      <p:pic>
        <p:nvPicPr>
          <p:cNvPr id="6" name="Picture 6"/>
          <p:cNvPicPr>
            <a:picLocks noChangeAspect="1"/>
          </p:cNvPicPr>
          <p:nvPr/>
        </p:nvPicPr>
        <p:blipFill>
          <a:blip r:embed="rId2"/>
          <a:srcRect t="28175" b="2817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当值经理还需要制定应急钥匙的管理制度，明确使用和保管责任，并确保钥匙不会在非紧急情况下被滥用。</a:t>
            </a:r>
          </a:p>
        </p:txBody>
      </p:sp>
      <p:pic>
        <p:nvPicPr>
          <p:cNvPr id="10" name="Picture 10"/>
          <p:cNvPicPr>
            <a:picLocks noChangeAspect="1"/>
          </p:cNvPicPr>
          <p:nvPr/>
        </p:nvPicPr>
        <p:blipFill>
          <a:blip r:embed="rId4"/>
          <a:srcRect t="11505" b="115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当值经理对应急钥匙的使用和管理责任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应急钥匙的使用流程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197" b="619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确定应急钥匙的保管和使用规定</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制定应急钥匙的保管和使用规定，明确钥匙的保管责任人、使用范围和程序。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规定应急钥匙的存放位置，确保其安全性和方便性。</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建立应急钥匙使用记录，记录使用时间、使用人员、使用原因等信息。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542" r="1654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0000" r="200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50" r="167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对员工进行应急钥匙的培训，使其了解钥匙的使用方法和注意事项。</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培训员工在紧急情况下如何快速、准确地使用应急钥匙。</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强调员工在使用应急钥匙时应遵循相关规定，不得擅自使用或泄露相关信息。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培训员工了解和使用应急钥匙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https://d.book118.com/448031017125006030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2024-09-07T11:19:22.739</cp:lastPrinted>
  <dcterms:created xsi:type="dcterms:W3CDTF">2024-09-07T03:19:22Z</dcterms:created>
  <dcterms:modified xsi:type="dcterms:W3CDTF">2024-09-07T03:19:24Z</dcterms:modified>
</cp:coreProperties>
</file>