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1AABE1-6226-4462-8C99-C8A7F2DE6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C73B3-85CF-4F28-B628-C1EDE6B8F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B19E86-DB37-4831-BE39-C9EEC6D93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B16BE7-D622-404D-849E-A93DD25A0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55FA15-6BD4-4433-9D08-632BC8EDC2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EF5496-7A92-4E64-BCD3-62348D8EC6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5686A0-52E0-4496-B879-2274D022FC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755F21-FA47-4340-8445-0E40EF3DD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BBE815-4623-41C5-9E46-683D5AE64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3ABEC-67C6-4628-A9D2-2847A97DB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BC5CB-4687-4A7A-B71E-CE5CF1A2E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3300203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班组长的职业道德素材课件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班组长职业道德的核心原则</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班组长职业道德的具体体现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班组长职业道德的实践与提升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班组长职业道德的挑战与应对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班组长职业道德的案例分享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班组长职业道德概述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746" r="337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职业道德是指从事一定职业的人在工作或服务过程中所应遵循的特定的职业行为准则，是对某种职业行为的一种评价标准。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职业道德具有规范性、专业性、稳定性和适用性等特点，它既是对职业行为的规范，也是对服务质量的保证。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提高工作效率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班组长具备高尚的职业道德，能够以身作则，带动班组成员积极工作，从而提高整个班组的工作效率。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树立良好形象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班组长作为基层管理者，其职业道德水平直接影响到整个班组的形象和声誉，良好的职业道德有助于树立班组的良好形象。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促进企业发展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班组长作为企业基层管理者，其职业道德水平直接影响到企业的整体发展，具备高尚职业道德的班组长能够为企业创造更大的价值。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班组长职业道德的重要性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职业道德的历史可以追溯到古代手工业者行会中的行为规范，随着社会的发展，职业道德逐渐形成了完整的体系。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随着现代企业制度的建立和市场经济的发展，职业道德逐渐成为企业核心竞争力的重要组成部分，班组长的职业道德水平也日益受到重视。未来，班组长的职业道德将更加注重诚信、责任和创新等方面。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班组长职业道德的历史与发展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班组长职业道德的核心原则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诚实守信是班组长职业道德的基本要求，是建立信任和良好工作关系的基础。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542" r="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详细描述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班组长在工作中应言行一致，遵守承诺，不隐瞒事实，不歪曲真相，以真实、可靠的态度对待工作。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勇于承担责任，不推诿、不逃避。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班组长职业道德的核心原则 诚信原则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班组长在工作中应敢于承担责任，不推卸责任，遇到问题及时解决，不逃避困难和挑战。</a:t>
            </a:r>
          </a:p>
        </p:txBody>
      </p:sp>
      <p:pic>
        <p:nvPicPr>
          <p:cNvPr id="5" name="Picture 5"/>
          <p:cNvPicPr>
            <a:picLocks noChangeAspect="1"/>
          </p:cNvPicPr>
          <p:nvPr/>
        </p:nvPicPr>
        <p:blipFill>
          <a:blip r:embed="rId2"/>
          <a:srcRect l="13463" r="1346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3708" r="3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详细描述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尊重他人，平等对待，不偏袒、不歧视。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班组长在工作中应尊重团队成员，平等对待每一个人，不因个人喜好、偏见或歧视而影响工作决策。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详细描述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班组长职业道德的核心原则 诚信原则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班组长职业道德的核心原则 诚信原则</a:t>
              </a:r>
            </a:p>
          </p:txBody>
        </p:sp>
      </p:grpSp>
      <p:pic>
        <p:nvPicPr>
          <p:cNvPr id="28" name="Picture 28"/>
          <p:cNvPicPr>
            <a:picLocks noChangeAspect="1"/>
          </p:cNvPicPr>
          <p:nvPr/>
        </p:nvPicPr>
        <p:blipFill>
          <a:blip r:embed="rId2"/>
          <a:srcRect l="13816" r="138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1745" r="117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服务团队，以团队利益为重。</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班组长应将团队利益放在首位，全心全意为团队服务，积极促进团队目标的实现。</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维护公正，反对不公，积极推动公平正义。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班组长应坚持公正原则，反对任何形式的不公和歧视，积极维护公平正义的职场环境。</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https://d.book118.com/448033002035006045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2024-09-25T16:35:43.349</cp:lastPrinted>
  <dcterms:created xsi:type="dcterms:W3CDTF">2024-09-25T08:35:43Z</dcterms:created>
  <dcterms:modified xsi:type="dcterms:W3CDTF">2024-09-25T08:35:45Z</dcterms:modified>
</cp:coreProperties>
</file>