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0FE71-D5F3-4B48-84C2-557A3D06F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16743-D6B0-45DA-9FCB-127EF18E0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7D8CB-818D-443F-A498-FEC977FED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F8B454-1F89-467C-9440-7A6ED9C07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EBD2B8-6A35-4C42-B8EC-8577543D0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E19164-5F2C-4D95-B6E6-40E245282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FD602A-C888-43E1-B2CC-0E06AB933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EA1502-41E0-4EA1-A37C-2AC2C5014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7AC8C-5821-4CEF-A355-AB8F96AFF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BE4DE-DFA2-47A6-81C0-E15301821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63A02-D0F0-452E-BE28-D3F807286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033061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数据通信与计算机网之接入网技术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接入网技术概述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接入网技术原理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常见接入网技术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接入网设备与组网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接入网应用与发展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接入网技术概述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接入网是用于将终端用户连接到核心网络的部分，提供数据、语音和视频等多种业务。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接入网定义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提供高速数据传输、宽带接入、多媒体服务和互联网应用等。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接入网定义与功能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光纤接入、铜线接入、无线接入等。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拓扑结构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星型、树型、环型和网状等。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005" r="3000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接入网分类与拓扑结构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接入网发展历程与趋势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从窄带到宽带，从有线到无线，不断提升网络速度和覆盖范围。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光纤到户（FTTH）、5G无线接入、下一代网络（NGN）等。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接入网技术原理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https://d.book118.com/448033061020006027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2024-09-04T18:23:50.834</cp:lastPrinted>
  <dcterms:created xsi:type="dcterms:W3CDTF">2024-09-04T10:23:50Z</dcterms:created>
  <dcterms:modified xsi:type="dcterms:W3CDTF">2024-09-04T10:23:52Z</dcterms:modified>
</cp:coreProperties>
</file>