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D5A93-4D6A-41FC-AAF7-ECA4492E8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6184A-C628-4556-A4D7-9CA439417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DF9D7-AC5C-479A-AB1D-392BB12B0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00C53-A7A2-4A13-B7BA-DC41102A9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B92442-6430-4492-A880-CAA63A7AD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7DC6D-4F21-40AC-B6A2-BF3C395F1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6F8D3-9F8C-49B7-98F5-3C0BE8423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7C1A9-6139-413A-963D-CEFE9CDE1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4C1C7-3242-4D6C-97C8-240A6C001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E8D50-FA12-4F48-8E22-C492A5362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F96BB-318D-4019-B155-46BCF6647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3313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危险化学品安全辅导材料培训手册指南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危险化学品储存与运输安全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危险化学品使用安全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危险化学品安全监管与法律责任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危险化学品安全培训与宣传教育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危险化学品是指具有毒害、腐蚀、爆炸、燃烧、助燃等性质，对人体、设施、环境具有危害的剧毒化学品和其他化学品。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根据危险化学品的性质和危害程度，可将其分为爆炸品、压缩气体和液化气体、易燃液体、易燃固体、自燃物品和遇湿易燃物品、氧化剂和有机过氧化物、毒害品和感染性物品、放射性物品、腐蚀品等类别。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01" r="308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危险化学品具有易燃、易爆、有毒、有害、腐蚀等危险特性，可能引发火灾、爆炸、中毒、窒息、灼伤等事故。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危险化学品事故可能造成人员伤亡、财产损失和环境污染，严重影响社会稳定和经济发展。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危险特性及危害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74" b="3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《中华人民共和国安全生产法》、《危险化学品安全管理条例》等法律法规对危险化学品的生产、储存、使用、运输等环节进行了严格规定。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《危险化学品目录》、《危险货物品名表》等标准对危险化学品的分类、标识、包装、运输等方面进行了规范。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危险化学品储存与运输安全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危险化学品应储存在专用仓库内，仓库建设应符合国家相关标准，具备良好的通风、防火、防爆、防雷等设施。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专用仓库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仓库与周边建筑、设施应保持一定的安全距离，以降低事故风险。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仓库内外应有明显的安全警示标识和危险化学品标识，方便人员识别和采取相应的安全措施。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储存设施要求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危险化学品应按照其性质、危险程度进行分类储存，避免性质相抵触的化学品混存。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限量储存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根据仓库的容量和条件，合理确定危险化学品的储存量，严禁超量储存。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定期对仓库内的危险化学品进行检查，确保其包装完好、标签清晰，及时发现并处理安全隐患。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储存管理规范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07" r="2310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运输危险化学品的车辆应具备相应的资质和证件，车辆状况良好，符合运输要求。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选择合格车辆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危险化学品在装载过程中应严格遵守安全操作规程，确保装载牢固、不泄漏、不遗撒。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安全装载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驾驶员在运输过程中应遵守交通规则，保持车速在安全范围内，避免急刹车、急转弯等危险行为。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在运输过程中发生泄漏、火灾等紧急情况时，驾驶员应立即采取相应的应急措施，并及时报告相关部门。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危险化学品使用安全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了解危险化学品的性质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在使用前，必须充分了解危险化学品的物理性质、化学性质、毒性、燃爆特性等，以便采取正确的防护措施。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检查包装和标签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确认危险化学品的包装完好，标签清晰，标明品名、危险性类别、安全技术说明书等信息。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配备个人防护用品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根据危险化学品的特性，选择合适的个人防护用品，如防护服、防护眼镜、防毒面具、橡胶手套等。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严格按照危险化学品的操作规程进行使用，避免违章操作引发事故。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在使用危险化学品时，要保持室内通风良好，防止有毒有害气体积聚。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保持通风良好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避免危险化学品接触皮肤和眼睛，如不慎接触，应立即用大量清水冲洗，并及时就医。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避免接触皮肤和眼睛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禁止在易燃易爆场所使用危险化学品，禁止吸烟、使用明火等行为，防止引发火灾和爆炸事故。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防止火灾和爆炸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使用过程中的安全防护措施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https://d.book118.com/448033134035006025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2024-09-01T19:26:23.237</cp:lastPrinted>
  <dcterms:created xsi:type="dcterms:W3CDTF">2024-09-01T11:26:23Z</dcterms:created>
  <dcterms:modified xsi:type="dcterms:W3CDTF">2024-09-01T11:26:25Z</dcterms:modified>
</cp:coreProperties>
</file>