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44288-BAA9-4BF0-83E2-A2DE4B08D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DA93C-8408-4303-A159-E4DAC42A2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2BC639-4307-4D02-B33F-5C70706CF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3AB697-49C6-44E5-A963-6B74572AE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1D2907-A317-440E-ABB5-745A4CD32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6A598E-65A7-4DB9-AEA0-CF8A1F54D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9B47D6-FC03-4D02-A601-79E2DB94B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52E54E-917D-4D6F-8189-3D9FC4B06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42FC1B-6F7D-4380-926E-1E85C7830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84C36-51F6-4F31-88E6-6401ABA1E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E647E-7DDA-46AF-B9B6-DC1B4B26C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3406101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《套管作业》PPT课件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套管作业概述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套管材料与性能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套管作业技术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套管作业安全与环保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套管作业应用案例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套管作业概述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简述套管的作用和定义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套管是指在管道中安装的一种保护性管材，其主要作用是保护管道免受外部损伤、防止管道变形和支撑管道等。套管有多种分类，如钢套管、塑料套管等，其选择应根据具体使用环境和管道要求而定。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31" r="12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套管定义与作用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介绍套管的分类和选择依据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套管可分为刚性套管和柔性套管，其中刚性套管又可分为焊接式和螺丝扣式，而柔性套管可分为防水型和普通型。选择套管时应考虑管道的材质、使用环境和压力等级等因素，以确保其能够满足实际需求。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套管分类与选择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描述套管作业的流程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套管作业流程包括确定管道规格、选择合适的套管、测量并切割套管、安装套管、固定和调整等步骤。在安装过程中，应注意保持管道的平直和固定，避免出现扭曲和晃动等现象，以确保其能够正常工作。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套管作业流程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套管材料与性能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碳钢是一种常用的套管材料，具有较好的机械性能和耐腐蚀性，适用于大多数石油和天然气开采环境。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碳钢套管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不锈钢管具有优异的耐腐蚀性和高强度，适用于高腐蚀和高压力的环境。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不锈钢管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铜合金套管具有良好的导热性和导电性，适用于需要良好传热性能的场合。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铜合金套管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套管材料种类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抗拉强度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屈服强度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延伸率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硬度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套管性能参数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567" r="1456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288" r="1228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567" r="1456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8365" b="1836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套管所能承受的最大拉伸力。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套管开始发生屈服现象的应力值。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套管在拉力作用下伸长的百分比。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套管的硬度决定了其耐磨性和耐腐蚀性。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195" r="1719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4962" b="1496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07" b="1440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套管质量检测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检查套管的外观质量，如是否有裂纹、折叠、气泡等缺陷。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测量套管的各项尺寸，如外径、内径、壁厚等，确保符合标准要求。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对套管进行拉伸、弯曲、冲击等试验，以检测其机械性能。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通过盐雾试验、浸泡试验等方法检测套管的耐腐蚀性能。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外观检测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尺寸检测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力学性能检测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耐腐蚀性能检测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套管作业技术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https://d.book118.com/448034061010006036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2024-09-15T04:25:35.781</cp:lastPrinted>
  <dcterms:created xsi:type="dcterms:W3CDTF">2024-09-14T20:25:35Z</dcterms:created>
  <dcterms:modified xsi:type="dcterms:W3CDTF">2024-09-14T20:25:37Z</dcterms:modified>
</cp:coreProperties>
</file>