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243C14-EA49-4025-AA0A-A1E7EC17A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F13ED-938F-49FF-B19E-7A8B70079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5695D7-43FF-4D15-A639-4EAD9E2F1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D2F239-E56E-49F4-931B-E50C5A128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0BD1D8-37D4-4F8E-9F83-6B5C1B7DE4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6FD4C6-F5A2-45E8-BA63-45558B1A1F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39B833-DCF5-4187-8BF1-10C467D15F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C5DB10-E9B0-4308-A1AA-7470A2B93E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0F0003-7089-4A8E-9131-0A42547C01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391F6-8060-419C-9A25-DC3FB3C6A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C0CAE-2D68-4EB5-9DEF-0FD51F7D1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35021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脑性瘫痪儿童运动功能障碍机制研究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运动功能障碍神经病理学机制
 肌张力异常的分子生物学基础
 运动障碍与神经递质失衡相关性
 运动功能障碍遗传因素的影响
 早期损伤与运动功能障碍的关系
 运动障碍与皮质-基底核-丘脑回路异常
 脑发育异常对运动功能障碍的影响
 运动障碍的电生理学特征</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运动功能障碍神经病理学机制</a:t>
            </a:r>
          </a:p>
        </p:txBody>
      </p:sp>
      <p:sp>
        <p:nvSpPr>
          <p:cNvPr id="3" name="Subtitle 2"/>
          <p:cNvSpPr>
            <a:spLocks noGrp="1"/>
          </p:cNvSpPr>
          <p:nvPr>
            <p:ph type="subTitle" idx="1"/>
          </p:nvPr>
        </p:nvSpPr>
        <p:spPr/>
        <p:txBody>
          <a:bodyPr/>
          <a:lstStyle/>
          <a:p>
            <a:r>
              <a:t>脑性瘫痪儿童运动功能障碍机制研究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运动功能障碍神经病理学机制</a:t>
            </a:r>
          </a:p>
        </p:txBody>
      </p:sp>
      <p:sp>
        <p:nvSpPr>
          <p:cNvPr id="3" name="Text Placeholder 2"/>
          <p:cNvSpPr>
            <a:spLocks noGrp="1"/>
          </p:cNvSpPr>
          <p:nvPr>
            <p:ph type="body" idx="1"/>
          </p:nvPr>
        </p:nvSpPr>
        <p:spPr/>
        <p:txBody>
          <a:bodyPr/>
          <a:lstStyle/>
          <a:p>
            <a:r>
              <a:t>运动皮质可塑性改变</a:t>
            </a:r>
          </a:p>
        </p:txBody>
      </p:sp>
      <p:sp>
        <p:nvSpPr>
          <p:cNvPr id="4" name="Content Placeholder 3"/>
          <p:cNvSpPr>
            <a:spLocks noGrp="1"/>
          </p:cNvSpPr>
          <p:nvPr>
            <p:ph sz="half" idx="2"/>
          </p:nvPr>
        </p:nvSpPr>
        <p:spPr/>
        <p:txBody>
          <a:bodyPr/>
          <a:lstStyle/>
          <a:p>
            <a:r>
              <a:t>1. 脑性瘫痪儿童的运动皮质功能可塑性会发生改变，导致运动功能障碍。</a:t>
            </a:r>
          </a:p>
          <a:p>
            <a:r>
              <a:t>2. 皮质脊髓脑束的损伤会导致运动功能障碍，表现在皮质运动神经元兴奋性和突触可塑性发生改变。</a:t>
            </a:r>
          </a:p>
          <a:p>
            <a:r>
              <a:t>3. 脑性瘫痪儿童的运动皮质可塑性改变可能与遗传因素、围生期损伤、生长发育迟缓等因素有关。</a:t>
            </a:r>
          </a:p>
        </p:txBody>
      </p:sp>
      <p:sp>
        <p:nvSpPr>
          <p:cNvPr id="5" name="Text Placeholder 4"/>
          <p:cNvSpPr>
            <a:spLocks noGrp="1"/>
          </p:cNvSpPr>
          <p:nvPr>
            <p:ph type="body" idx="3"/>
          </p:nvPr>
        </p:nvSpPr>
        <p:spPr/>
        <p:txBody>
          <a:bodyPr/>
          <a:lstStyle/>
          <a:p>
            <a:r>
              <a:t>锥体束损伤</a:t>
            </a:r>
          </a:p>
        </p:txBody>
      </p:sp>
      <p:sp>
        <p:nvSpPr>
          <p:cNvPr id="6" name="Content Placeholder 5"/>
          <p:cNvSpPr>
            <a:spLocks noGrp="1"/>
          </p:cNvSpPr>
          <p:nvPr>
            <p:ph sz="half" idx="4"/>
          </p:nvPr>
        </p:nvSpPr>
        <p:spPr/>
        <p:txBody>
          <a:bodyPr/>
          <a:lstStyle/>
          <a:p>
            <a:r>
              <a:t>1. 锥体束是连接大脑皮质运动中枢与脊髓运动神经元的通路，其损伤会导致运动功能障碍。</a:t>
            </a:r>
          </a:p>
          <a:p>
            <a:r>
              <a:t>2. 脑性瘫痪儿童的锥体束损伤通常表现为皮质脊髓脑束的损伤，导致肌肉张力增高、肌腱反射亢进、病理性反射出现等症状。</a:t>
            </a:r>
          </a:p>
          <a:p>
            <a:r>
              <a:t>3. 锥体束损伤的程度与脑性瘫痪儿童的运动功能障碍程度相关，损伤越严重，运动功能障碍越严重。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运动功能障碍神经病理学机制</a:t>
            </a:r>
          </a:p>
        </p:txBody>
      </p:sp>
      <p:sp>
        <p:nvSpPr>
          <p:cNvPr id="3" name="Text Placeholder 2"/>
          <p:cNvSpPr>
            <a:spLocks noGrp="1"/>
          </p:cNvSpPr>
          <p:nvPr>
            <p:ph type="body" idx="1"/>
          </p:nvPr>
        </p:nvSpPr>
        <p:spPr/>
        <p:txBody>
          <a:bodyPr/>
          <a:lstStyle/>
          <a:p>
            <a:r>
              <a:t>基底核-丘脑-皮质通路异常</a:t>
            </a:r>
          </a:p>
        </p:txBody>
      </p:sp>
      <p:sp>
        <p:nvSpPr>
          <p:cNvPr id="4" name="Content Placeholder 3"/>
          <p:cNvSpPr>
            <a:spLocks noGrp="1"/>
          </p:cNvSpPr>
          <p:nvPr>
            <p:ph sz="half" idx="2"/>
          </p:nvPr>
        </p:nvSpPr>
        <p:spPr/>
        <p:txBody>
          <a:bodyPr/>
          <a:lstStyle/>
          <a:p>
            <a:r>
              <a:t>1. 基底核-丘脑-皮质通路是调节运动功能的重要通路，其异常会导致运动功能障碍。</a:t>
            </a:r>
          </a:p>
          <a:p>
            <a:r>
              <a:t>2. 脑性瘫痪儿童的基底核-丘脑-皮质通路异常常表现为纹状体多巴胺能神经元减少、丘脑背外侧核神经元活性异常、皮质兴奋性和抑制性神经递质系统失衡等。</a:t>
            </a:r>
          </a:p>
          <a:p>
            <a:r>
              <a:t>3. 基底核-丘脑-皮质通路异常可能是导致脑性瘫痪儿童运动功能障碍的重要原因之一。</a:t>
            </a:r>
          </a:p>
        </p:txBody>
      </p:sp>
      <p:sp>
        <p:nvSpPr>
          <p:cNvPr id="5" name="Text Placeholder 4"/>
          <p:cNvSpPr>
            <a:spLocks noGrp="1"/>
          </p:cNvSpPr>
          <p:nvPr>
            <p:ph type="body" idx="3"/>
          </p:nvPr>
        </p:nvSpPr>
        <p:spPr/>
        <p:txBody>
          <a:bodyPr/>
          <a:lstStyle/>
          <a:p>
            <a:r>
              <a:t>小脑损伤</a:t>
            </a:r>
          </a:p>
        </p:txBody>
      </p:sp>
      <p:sp>
        <p:nvSpPr>
          <p:cNvPr id="6" name="Content Placeholder 5"/>
          <p:cNvSpPr>
            <a:spLocks noGrp="1"/>
          </p:cNvSpPr>
          <p:nvPr>
            <p:ph sz="half" idx="4"/>
          </p:nvPr>
        </p:nvSpPr>
        <p:spPr/>
        <p:txBody>
          <a:bodyPr/>
          <a:lstStyle/>
          <a:p>
            <a:r>
              <a:t>1. 小脑在维持运动协调和平衡方面发挥重要作用，其损伤会导致运动功能障碍。</a:t>
            </a:r>
          </a:p>
          <a:p>
            <a:r>
              <a:t>2. 脑性瘫痪儿童的小脑损伤通常表现为小脑皮质发育不良、小脑白质变性、小脑蚓部发育不全等。</a:t>
            </a:r>
          </a:p>
          <a:p>
            <a:r>
              <a:t>3. 小脑损伤的程度与脑性瘫痪儿童运动功能障碍的程度相关，损伤越严重，运动功能障碍越严重。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运动功能障碍神经病理学机制</a:t>
            </a:r>
          </a:p>
        </p:txBody>
      </p:sp>
      <p:sp>
        <p:nvSpPr>
          <p:cNvPr id="3" name="Text Placeholder 2"/>
          <p:cNvSpPr>
            <a:spLocks noGrp="1"/>
          </p:cNvSpPr>
          <p:nvPr>
            <p:ph type="body" idx="1"/>
          </p:nvPr>
        </p:nvSpPr>
        <p:spPr/>
        <p:txBody>
          <a:bodyPr/>
          <a:lstStyle/>
          <a:p>
            <a:r>
              <a:t>脊髓损伤</a:t>
            </a:r>
          </a:p>
        </p:txBody>
      </p:sp>
      <p:sp>
        <p:nvSpPr>
          <p:cNvPr id="4" name="Content Placeholder 3"/>
          <p:cNvSpPr>
            <a:spLocks noGrp="1"/>
          </p:cNvSpPr>
          <p:nvPr>
            <p:ph sz="half" idx="2"/>
          </p:nvPr>
        </p:nvSpPr>
        <p:spPr/>
        <p:txBody>
          <a:bodyPr/>
          <a:lstStyle/>
          <a:p>
            <a:r>
              <a:t>1. 脊髓是连接大脑和肌肉的通路，其损伤会导致运动功能障碍。</a:t>
            </a:r>
          </a:p>
          <a:p>
            <a:r>
              <a:t>2. 脑性瘫痪儿童的脊髓损伤通常表现为脊髓白质变性、脊髓灰质神经元减少、脊髓轴突损伤等。</a:t>
            </a:r>
          </a:p>
          <a:p>
            <a:r>
              <a:t>3. 脊髓损伤的程度与脑性瘫痪儿童运动功能障碍的程度相关，损伤越严重，运动功能障碍越严重。</a:t>
            </a:r>
          </a:p>
        </p:txBody>
      </p:sp>
      <p:sp>
        <p:nvSpPr>
          <p:cNvPr id="5" name="Text Placeholder 4"/>
          <p:cNvSpPr>
            <a:spLocks noGrp="1"/>
          </p:cNvSpPr>
          <p:nvPr>
            <p:ph type="body" idx="3"/>
          </p:nvPr>
        </p:nvSpPr>
        <p:spPr/>
        <p:txBody>
          <a:bodyPr/>
          <a:lstStyle/>
          <a:p>
            <a:r>
              <a:t>遗传因素</a:t>
            </a:r>
          </a:p>
        </p:txBody>
      </p:sp>
      <p:sp>
        <p:nvSpPr>
          <p:cNvPr id="6" name="Content Placeholder 5"/>
          <p:cNvSpPr>
            <a:spLocks noGrp="1"/>
          </p:cNvSpPr>
          <p:nvPr>
            <p:ph sz="half" idx="4"/>
          </p:nvPr>
        </p:nvSpPr>
        <p:spPr/>
        <p:txBody>
          <a:bodyPr/>
          <a:lstStyle/>
          <a:p>
            <a:r>
              <a:t>1. 遗传因素在脑性瘫痪儿童运动功能障碍的发病中发挥重要作用。</a:t>
            </a:r>
          </a:p>
          <a:p>
            <a:r>
              <a:t>2. 研究表明，脑性瘫痪儿童的运动功能障碍与某些基因的突变有关，如DYNC1H1基因、SPAST基因、ATP1A3基因等。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肌张力异常的分子生物学基础</a:t>
            </a:r>
          </a:p>
        </p:txBody>
      </p:sp>
      <p:sp>
        <p:nvSpPr>
          <p:cNvPr id="3" name="Subtitle 2"/>
          <p:cNvSpPr>
            <a:spLocks noGrp="1"/>
          </p:cNvSpPr>
          <p:nvPr>
            <p:ph type="subTitle" idx="1"/>
          </p:nvPr>
        </p:nvSpPr>
        <p:spPr/>
        <p:txBody>
          <a:bodyPr/>
          <a:lstStyle/>
          <a:p>
            <a:r>
              <a:t>脑性瘫痪儿童运动功能障碍机制研究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肌张力异常的分子生物学基础</a:t>
            </a:r>
          </a:p>
        </p:txBody>
      </p:sp>
      <p:sp>
        <p:nvSpPr>
          <p:cNvPr id="3" name="Text Placeholder 2"/>
          <p:cNvSpPr>
            <a:spLocks noGrp="1"/>
          </p:cNvSpPr>
          <p:nvPr>
            <p:ph type="body" idx="1"/>
          </p:nvPr>
        </p:nvSpPr>
        <p:spPr/>
        <p:txBody>
          <a:bodyPr/>
          <a:lstStyle/>
          <a:p>
            <a:r>
              <a:t>肌张力异常的分子生物学基础：运动蛋白异常</a:t>
            </a:r>
          </a:p>
        </p:txBody>
      </p:sp>
      <p:sp>
        <p:nvSpPr>
          <p:cNvPr id="4" name="Content Placeholder 3"/>
          <p:cNvSpPr>
            <a:spLocks noGrp="1"/>
          </p:cNvSpPr>
          <p:nvPr>
            <p:ph sz="half" idx="2"/>
          </p:nvPr>
        </p:nvSpPr>
        <p:spPr/>
        <p:txBody>
          <a:bodyPr/>
          <a:lstStyle/>
          <a:p>
            <a:r>
              <a:t>1. 肌动蛋白：肌动蛋白是肌细胞收缩的主要结构蛋白，肌张力异常与肌动蛋白基因突变相关。肌动蛋白基因突变可导致肌动蛋白结构或功能异常，从而影响肌细胞收缩，导致肌张力异常。</a:t>
            </a:r>
          </a:p>
          <a:p>
            <a:r>
              <a:t>2. 微管蛋白：微管蛋白是细胞骨架的重要组成部分，在细胞运动和维持细胞形状中发挥重要作用。微管蛋白基因突变可导致微管蛋白结构或功能异常，从而影响细胞运动，导致肌张力异常。</a:t>
            </a:r>
          </a:p>
          <a:p>
            <a:r>
              <a:t>3. 肌球蛋白：肌球蛋白是肌细胞收缩的重要结构蛋白，肌张力异常与肌球蛋白基因突变相关。肌球蛋白基因突变可导致肌球蛋白结构或功能异常，从而影响肌细胞收缩，导致肌张力异常。</a:t>
            </a:r>
          </a:p>
        </p:txBody>
      </p:sp>
      <p:sp>
        <p:nvSpPr>
          <p:cNvPr id="5" name="Text Placeholder 4"/>
          <p:cNvSpPr>
            <a:spLocks noGrp="1"/>
          </p:cNvSpPr>
          <p:nvPr>
            <p:ph type="body" idx="3"/>
          </p:nvPr>
        </p:nvSpPr>
        <p:spPr/>
        <p:txBody>
          <a:bodyPr/>
          <a:lstStyle/>
          <a:p>
            <a:r>
              <a:t>肌张力异常的分子生物学基础：离子通道异常</a:t>
            </a:r>
          </a:p>
        </p:txBody>
      </p:sp>
      <p:sp>
        <p:nvSpPr>
          <p:cNvPr id="6" name="Content Placeholder 5"/>
          <p:cNvSpPr>
            <a:spLocks noGrp="1"/>
          </p:cNvSpPr>
          <p:nvPr>
            <p:ph sz="half" idx="4"/>
          </p:nvPr>
        </p:nvSpPr>
        <p:spPr/>
        <p:txBody>
          <a:bodyPr/>
          <a:lstStyle/>
          <a:p>
            <a:r>
              <a:t>1. 钠钾泵：钠钾泵是细胞膜上的一种离子泵，负责维持细胞内外钠钾离子的浓度梯度。钠钾泵异常可导致细胞内外钠钾离子的浓度梯度改变，从而影响细胞膜电位，导致肌张力异常。</a:t>
            </a:r>
          </a:p>
          <a:p>
            <a:r>
              <a:t>2. 氯离子通道：氯离子通道是细胞膜上的一种离子通道，负责维持细胞内外氯离子的浓度梯度。氯离子通道异常可导致细胞内外氯离子的浓度梯度改变，从而影响细胞膜电位，导致肌张力异常。</a:t>
            </a:r>
          </a:p>
          <a:p>
            <a:r>
              <a:t>3. 钙离子通道：钙离子通道是细胞膜上的一种离子通道，负责维持细胞内外钙离子的浓度梯度。钙离子通道异常可导致细胞内外钙离子的浓度梯度改变，从而影响细胞膜电位，导致肌张力异常。</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肌张力异常的分子生物学基础</a:t>
            </a:r>
          </a:p>
        </p:txBody>
      </p:sp>
      <p:sp>
        <p:nvSpPr>
          <p:cNvPr id="3" name="Text Placeholder 2"/>
          <p:cNvSpPr>
            <a:spLocks noGrp="1"/>
          </p:cNvSpPr>
          <p:nvPr>
            <p:ph type="body" idx="1"/>
          </p:nvPr>
        </p:nvSpPr>
        <p:spPr/>
        <p:txBody>
          <a:bodyPr/>
          <a:lstStyle/>
          <a:p>
            <a:r>
              <a:t>肌张力异常的分子生物学基础：神经肌肉接头异常</a:t>
            </a:r>
          </a:p>
        </p:txBody>
      </p:sp>
      <p:sp>
        <p:nvSpPr>
          <p:cNvPr id="4" name="Content Placeholder 3"/>
          <p:cNvSpPr>
            <a:spLocks noGrp="1"/>
          </p:cNvSpPr>
          <p:nvPr>
            <p:ph sz="half" idx="2"/>
          </p:nvPr>
        </p:nvSpPr>
        <p:spPr/>
        <p:txBody>
          <a:bodyPr/>
          <a:lstStyle/>
          <a:p>
            <a:r>
              <a:t>1. 乙酰胆碱受体：乙酰胆碱受体是神经肌肉接头处的受体，负责接受神经递质乙酰胆碱，从而引发肌肉收缩。乙酰胆碱受体异常可导致乙酰胆碱无法与受体结合，从而影响肌肉收缩，导致肌张力异常。</a:t>
            </a:r>
          </a:p>
          <a:p>
            <a:r>
              <a:t>2. 胆碱酯酶：胆碱酯酶是神经肌肉接头处的酶，负责分解神经递质乙酰胆碱。胆碱酯酶异常可导致乙酰胆碱无法被及时分解，从而导致肌肉收缩异常，导致肌张力异常。</a:t>
            </a:r>
          </a:p>
          <a:p>
            <a:r>
              <a:t>3. 肌腱反射：肌腱反射是神经肌肉系统的一种反射，当肌腱被拉伸时，肌肉会收缩，从而防止肌腱过度伸展。肌腱反射异常可导致肌肉收缩异常，导致肌张力异常。</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运动障碍与神经递质失衡相关性</a:t>
            </a:r>
          </a:p>
        </p:txBody>
      </p:sp>
      <p:sp>
        <p:nvSpPr>
          <p:cNvPr id="3" name="Subtitle 2"/>
          <p:cNvSpPr>
            <a:spLocks noGrp="1"/>
          </p:cNvSpPr>
          <p:nvPr>
            <p:ph type="subTitle" idx="1"/>
          </p:nvPr>
        </p:nvSpPr>
        <p:spPr/>
        <p:txBody>
          <a:bodyPr/>
          <a:lstStyle/>
          <a:p>
            <a:r>
              <a:t>脑性瘫痪儿童运动功能障碍机制研究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运动障碍与神经递质失衡相关性</a:t>
            </a:r>
          </a:p>
        </p:txBody>
      </p:sp>
      <p:sp>
        <p:nvSpPr>
          <p:cNvPr id="3" name="Text Placeholder 2"/>
          <p:cNvSpPr>
            <a:spLocks noGrp="1"/>
          </p:cNvSpPr>
          <p:nvPr>
            <p:ph type="body" idx="1"/>
          </p:nvPr>
        </p:nvSpPr>
        <p:spPr/>
        <p:txBody>
          <a:bodyPr/>
          <a:lstStyle/>
          <a:p>
            <a:r>
              <a:t>神经递质失衡与脑性瘫痪儿童运动功能障碍的相关性：</a:t>
            </a:r>
          </a:p>
        </p:txBody>
      </p:sp>
      <p:sp>
        <p:nvSpPr>
          <p:cNvPr id="4" name="Content Placeholder 3"/>
          <p:cNvSpPr>
            <a:spLocks noGrp="1"/>
          </p:cNvSpPr>
          <p:nvPr>
            <p:ph sz="half" idx="2"/>
          </p:nvPr>
        </p:nvSpPr>
        <p:spPr/>
        <p:txBody>
          <a:bodyPr/>
          <a:lstStyle/>
          <a:p>
            <a:r>
              <a:t>1. 在脑性瘫痪儿童中，多种神经递质系统的功能失衡被认为是导致运动功能障碍的一个主要机制。这些神经递质包括多巴胺、血清素、乙酰胆碱和谷氨酸。</a:t>
            </a:r>
          </a:p>
          <a:p>
            <a:r>
              <a:t>2. 多巴胺是一种与运动控制、奖励和动机相关的神经递质。在脑性瘫痪儿童中，多巴胺水平通常降低，这可能导致运动迟缓、僵硬和步态异常等症状。</a:t>
            </a:r>
          </a:p>
          <a:p>
            <a:r>
              <a:t>3. 血清素是一种与情绪、睡眠和食欲相关的神经递质。在脑性瘫痪儿童中，血清素水平也可能降低，这可能导致抑郁、焦虑和睡眠障碍等症状。</a:t>
            </a:r>
          </a:p>
        </p:txBody>
      </p:sp>
      <p:sp>
        <p:nvSpPr>
          <p:cNvPr id="5" name="Text Placeholder 4"/>
          <p:cNvSpPr>
            <a:spLocks noGrp="1"/>
          </p:cNvSpPr>
          <p:nvPr>
            <p:ph type="body" idx="3"/>
          </p:nvPr>
        </p:nvSpPr>
        <p:spPr/>
        <p:txBody>
          <a:bodyPr/>
          <a:lstStyle/>
          <a:p>
            <a:r>
              <a:t>神经递质失衡与脑性瘫痪儿童肌张力障碍的相关性：</a:t>
            </a:r>
          </a:p>
        </p:txBody>
      </p:sp>
      <p:sp>
        <p:nvSpPr>
          <p:cNvPr id="6" name="Content Placeholder 5"/>
          <p:cNvSpPr>
            <a:spLocks noGrp="1"/>
          </p:cNvSpPr>
          <p:nvPr>
            <p:ph sz="half" idx="4"/>
          </p:nvPr>
        </p:nvSpPr>
        <p:spPr/>
        <p:txBody>
          <a:bodyPr/>
          <a:lstStyle/>
          <a:p>
            <a:r>
              <a:t>1. 肌张力障碍是脑性瘫痪儿童常见的症状之一，表现为肌肉持续收缩，导致运动困难。肌张力障碍的发生与神经递质失衡密切相关。</a:t>
            </a:r>
          </a:p>
          <a:p>
            <a:r>
              <a:t>2. 多巴胺水平降低可导致肌张力障碍的发生。多巴胺具有抑制肌张力的作用，当多巴胺水平降低时，肌张力会升高。</a:t>
            </a:r>
          </a:p>
          <a:p>
            <a:r>
              <a:t>3. 血清素水平降低也可能导致肌张力障碍的发生。血清素具有镇静和抗焦虑的作用，当血清素水平降低时，可能会导致肌肉紧张和肌张力升高。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运动障碍与神经递质失衡相关性</a:t>
            </a:r>
          </a:p>
        </p:txBody>
      </p:sp>
      <p:sp>
        <p:nvSpPr>
          <p:cNvPr id="3" name="Text Placeholder 2"/>
          <p:cNvSpPr>
            <a:spLocks noGrp="1"/>
          </p:cNvSpPr>
          <p:nvPr>
            <p:ph type="body" idx="1"/>
          </p:nvPr>
        </p:nvSpPr>
        <p:spPr/>
        <p:txBody>
          <a:bodyPr/>
          <a:lstStyle/>
          <a:p>
            <a:r>
              <a:t>神经递质失衡与脑性瘫痪儿童运动协调障碍的相关性：</a:t>
            </a:r>
          </a:p>
        </p:txBody>
      </p:sp>
      <p:sp>
        <p:nvSpPr>
          <p:cNvPr id="4" name="Content Placeholder 3"/>
          <p:cNvSpPr>
            <a:spLocks noGrp="1"/>
          </p:cNvSpPr>
          <p:nvPr>
            <p:ph sz="half" idx="2"/>
          </p:nvPr>
        </p:nvSpPr>
        <p:spPr/>
        <p:txBody>
          <a:bodyPr/>
          <a:lstStyle/>
          <a:p>
            <a:r>
              <a:t>1. 运动协调障碍是脑性瘫痪儿童常见的症状之一，表现为动作不协调、步态不稳等。运动协调障碍的发生也与神经递质失衡密切相关。</a:t>
            </a:r>
          </a:p>
          <a:p>
            <a:r>
              <a:t>2. 小脑是负责协调运动的重要脑区。在脑性瘫痪儿童中，小脑可能受到损伤，导致运动协调障碍的发生。</a:t>
            </a:r>
          </a:p>
          <a:p>
            <a:r>
              <a:t>3. 多巴胺、血清素和乙酰胆碱等神经递质在小脑中发挥重要作用。当这些神经递质水平失衡时，可能会导致小脑功能受损，从而引起运动协调障碍。</a:t>
            </a:r>
          </a:p>
        </p:txBody>
      </p:sp>
      <p:sp>
        <p:nvSpPr>
          <p:cNvPr id="5" name="Text Placeholder 4"/>
          <p:cNvSpPr>
            <a:spLocks noGrp="1"/>
          </p:cNvSpPr>
          <p:nvPr>
            <p:ph type="body" idx="3"/>
          </p:nvPr>
        </p:nvSpPr>
        <p:spPr/>
        <p:txBody>
          <a:bodyPr/>
          <a:lstStyle/>
          <a:p>
            <a:r>
              <a:t>神经递质失衡与脑性瘫痪儿童步态异常的相关性：</a:t>
            </a:r>
          </a:p>
        </p:txBody>
      </p:sp>
      <p:sp>
        <p:nvSpPr>
          <p:cNvPr id="6" name="Content Placeholder 5"/>
          <p:cNvSpPr>
            <a:spLocks noGrp="1"/>
          </p:cNvSpPr>
          <p:nvPr>
            <p:ph sz="half" idx="4"/>
          </p:nvPr>
        </p:nvSpPr>
        <p:spPr/>
        <p:txBody>
          <a:bodyPr/>
          <a:lstStyle/>
          <a:p>
            <a:r>
              <a:t>1. 步态异常是脑性瘫痪儿童常见的症状之一，表现为步态不稳、步态不对称等。步态异常的发生与神经递质失衡密切相关。</a:t>
            </a:r>
          </a:p>
          <a:p>
            <a:r>
              <a:t>2. 多巴胺、血清素和乙酰胆碱等神经递质参与了步态的调节。当这些神经递质水平失衡时，可能会导致步态异常的发生。</a:t>
            </a:r>
          </a:p>
          <a:p>
            <a:r>
              <a:t>3. 此外，脑性瘫痪儿童常伴有肌张力障碍和运动协调障碍，这些症状也可能导致步态异常。</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运动障碍与神经递质失衡相关性</a:t>
            </a:r>
          </a:p>
        </p:txBody>
      </p:sp>
      <p:sp>
        <p:nvSpPr>
          <p:cNvPr id="3" name="Text Placeholder 2"/>
          <p:cNvSpPr>
            <a:spLocks noGrp="1"/>
          </p:cNvSpPr>
          <p:nvPr>
            <p:ph type="body" idx="1"/>
          </p:nvPr>
        </p:nvSpPr>
        <p:spPr/>
        <p:txBody>
          <a:bodyPr/>
          <a:lstStyle/>
          <a:p>
            <a:r>
              <a:t>神经递质失衡与脑性瘫痪儿童康复训练的相关性：</a:t>
            </a:r>
          </a:p>
        </p:txBody>
      </p:sp>
      <p:sp>
        <p:nvSpPr>
          <p:cNvPr id="4" name="Content Placeholder 3"/>
          <p:cNvSpPr>
            <a:spLocks noGrp="1"/>
          </p:cNvSpPr>
          <p:nvPr>
            <p:ph sz="half" idx="2"/>
          </p:nvPr>
        </p:nvSpPr>
        <p:spPr/>
        <p:txBody>
          <a:bodyPr/>
          <a:lstStyle/>
          <a:p>
            <a:r>
              <a:t>1. 康复训练是脑性瘫痪儿童的重要治疗手段，可以帮助改善运动功能障碍。神经递质失衡是导致运动功能障碍的一个重要机制，因此，在康复训练中，也需要考虑神经递质失衡的问题。</a:t>
            </a:r>
          </a:p>
          <a:p>
            <a:r>
              <a:t>2. 一些康复训练方法，如运动疗法、作业疗法和言语治疗等，可以帮助刺激神经递质的释放，从而改善神经递质失衡。</a:t>
            </a:r>
          </a:p>
          <a:p>
            <a:r>
              <a:t>3. 药物治疗也可以帮助纠正神经递质失衡。一些药物，如多巴胺激动剂、血清素再摄取抑制剂等，可以帮助提高神经递质水平，从而改善运动功能障碍。</a:t>
            </a:r>
          </a:p>
        </p:txBody>
      </p:sp>
      <p:sp>
        <p:nvSpPr>
          <p:cNvPr id="5" name="Text Placeholder 4"/>
          <p:cNvSpPr>
            <a:spLocks noGrp="1"/>
          </p:cNvSpPr>
          <p:nvPr>
            <p:ph type="body" idx="3"/>
          </p:nvPr>
        </p:nvSpPr>
        <p:spPr/>
        <p:txBody>
          <a:bodyPr/>
          <a:lstStyle/>
          <a:p>
            <a:r>
              <a:t>神经递质失衡与脑性瘫痪儿童预后相关性：</a:t>
            </a:r>
          </a:p>
        </p:txBody>
      </p:sp>
      <p:sp>
        <p:nvSpPr>
          <p:cNvPr id="6" name="Content Placeholder 5"/>
          <p:cNvSpPr>
            <a:spLocks noGrp="1"/>
          </p:cNvSpPr>
          <p:nvPr>
            <p:ph sz="half" idx="4"/>
          </p:nvPr>
        </p:nvSpPr>
        <p:spPr/>
        <p:txBody>
          <a:bodyPr/>
          <a:lstStyle/>
          <a:p>
            <a:r>
              <a:t>1. 神经递质失衡的严重程度与脑性瘫痪儿童的预后密切相关。神经递质失衡越严重，预后越差。</a:t>
            </a:r>
          </a:p>
          <a:p>
            <a:r>
              <a:t>2. 通过康复训练和药物治疗，可以改善神经递质失衡，从而改善预后。</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运动功能障碍遗传因素的影响</a:t>
            </a:r>
          </a:p>
        </p:txBody>
      </p:sp>
      <p:sp>
        <p:nvSpPr>
          <p:cNvPr id="3" name="Subtitle 2"/>
          <p:cNvSpPr>
            <a:spLocks noGrp="1"/>
          </p:cNvSpPr>
          <p:nvPr>
            <p:ph type="subTitle" idx="1"/>
          </p:nvPr>
        </p:nvSpPr>
        <p:spPr/>
        <p:txBody>
          <a:bodyPr/>
          <a:lstStyle/>
          <a:p>
            <a:r>
              <a:t>脑性瘫痪儿童运动功能障碍机制研究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运动功能障碍遗传因素的影响</a:t>
            </a:r>
          </a:p>
        </p:txBody>
      </p:sp>
      <p:sp>
        <p:nvSpPr>
          <p:cNvPr id="3" name="Text Placeholder 2"/>
          <p:cNvSpPr>
            <a:spLocks noGrp="1"/>
          </p:cNvSpPr>
          <p:nvPr>
            <p:ph type="body" idx="1"/>
          </p:nvPr>
        </p:nvSpPr>
        <p:spPr/>
        <p:txBody>
          <a:bodyPr/>
          <a:lstStyle/>
          <a:p>
            <a:r>
              <a:t>遗传因素概述</a:t>
            </a:r>
          </a:p>
        </p:txBody>
      </p:sp>
      <p:sp>
        <p:nvSpPr>
          <p:cNvPr id="4" name="Content Placeholder 3"/>
          <p:cNvSpPr>
            <a:spLocks noGrp="1"/>
          </p:cNvSpPr>
          <p:nvPr>
            <p:ph sz="half" idx="2"/>
          </p:nvPr>
        </p:nvSpPr>
        <p:spPr/>
        <p:txBody>
          <a:bodyPr/>
          <a:lstStyle/>
          <a:p>
            <a:r>
              <a:t>1. 脑性瘫痪是一种复杂的神经系统疾病，其病因尚不清楚，遗传因素是导致脑性瘫痪的重要因素之一。</a:t>
            </a:r>
          </a:p>
          <a:p>
            <a:r>
              <a:t>2. 遗传因素可导致脑性瘫痪的发生，包括单基因遗传和多基因遗传。单基因遗传是指由一个突变基因引起的脑性瘫痪，而多基因遗传是指由多个基因相互作用导致的脑性瘫痪。</a:t>
            </a:r>
          </a:p>
          <a:p>
            <a:r>
              <a:t>3. 脑性瘫痪的遗传风险与父母患有脑性瘫痪的几率有关。如果父母患有脑性瘫痪，其子女患有脑性瘫痪的风险会增加。</a:t>
            </a:r>
          </a:p>
        </p:txBody>
      </p:sp>
      <p:sp>
        <p:nvSpPr>
          <p:cNvPr id="5" name="Text Placeholder 4"/>
          <p:cNvSpPr>
            <a:spLocks noGrp="1"/>
          </p:cNvSpPr>
          <p:nvPr>
            <p:ph type="body" idx="3"/>
          </p:nvPr>
        </p:nvSpPr>
        <p:spPr/>
        <p:txBody>
          <a:bodyPr/>
          <a:lstStyle/>
          <a:p>
            <a:r>
              <a:t>单基因遗传相关基因</a:t>
            </a:r>
          </a:p>
        </p:txBody>
      </p:sp>
      <p:sp>
        <p:nvSpPr>
          <p:cNvPr id="6" name="Content Placeholder 5"/>
          <p:cNvSpPr>
            <a:spLocks noGrp="1"/>
          </p:cNvSpPr>
          <p:nvPr>
            <p:ph sz="half" idx="4"/>
          </p:nvPr>
        </p:nvSpPr>
        <p:spPr/>
        <p:txBody>
          <a:bodyPr/>
          <a:lstStyle/>
          <a:p>
            <a:r>
              <a:t>1. 与脑性瘫痪相关的单基因遗传包括导致脑白质营养不良的基因突变、导致脑瘫痪性脑病变的基因突变以及导致肌张力障碍的基因突变。</a:t>
            </a:r>
          </a:p>
          <a:p>
            <a:r>
              <a:t>2. 脑白质营养不良是一种以脑白质广泛性脱髓鞘为特征的遗传性疾病，其致病基因为负责编码髓鞘蛋白的基因突变。</a:t>
            </a:r>
          </a:p>
          <a:p>
            <a:r>
              <a:t>3. 脑瘫痪性脑病变是一种以脑瘫痪为主要临床表现的遗传性疾病，其致病基因包括负责编码脑神经元和胶质细胞的基因突变。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运动功能障碍遗传因素的影响</a:t>
            </a:r>
          </a:p>
        </p:txBody>
      </p:sp>
      <p:sp>
        <p:nvSpPr>
          <p:cNvPr id="3" name="Text Placeholder 2"/>
          <p:cNvSpPr>
            <a:spLocks noGrp="1"/>
          </p:cNvSpPr>
          <p:nvPr>
            <p:ph type="body" idx="1"/>
          </p:nvPr>
        </p:nvSpPr>
        <p:spPr/>
        <p:txBody>
          <a:bodyPr/>
          <a:lstStyle/>
          <a:p>
            <a:r>
              <a:t>多基因遗传相关基因</a:t>
            </a:r>
          </a:p>
        </p:txBody>
      </p:sp>
      <p:sp>
        <p:nvSpPr>
          <p:cNvPr id="4" name="Content Placeholder 3"/>
          <p:cNvSpPr>
            <a:spLocks noGrp="1"/>
          </p:cNvSpPr>
          <p:nvPr>
            <p:ph sz="half" idx="2"/>
          </p:nvPr>
        </p:nvSpPr>
        <p:spPr/>
        <p:txBody>
          <a:bodyPr/>
          <a:lstStyle/>
          <a:p>
            <a:r>
              <a:t>1. 与脑性瘫痪相关的多基因遗传包括负责编码神经元离子通道蛋白、突触蛋白、神经递质受体等基因的突变。</a:t>
            </a:r>
          </a:p>
          <a:p>
            <a:r>
              <a:t>2. 神经元离子通道蛋白基因突变可导致神经元兴奋性异常，从而导致脑性瘫痪。</a:t>
            </a:r>
          </a:p>
          <a:p>
            <a:r>
              <a:t>3. 突触蛋白基因突变可破坏突触的正常功能，从而导致脑性瘫痪。</a:t>
            </a:r>
          </a:p>
        </p:txBody>
      </p:sp>
      <p:sp>
        <p:nvSpPr>
          <p:cNvPr id="5" name="Text Placeholder 4"/>
          <p:cNvSpPr>
            <a:spLocks noGrp="1"/>
          </p:cNvSpPr>
          <p:nvPr>
            <p:ph type="body" idx="3"/>
          </p:nvPr>
        </p:nvSpPr>
        <p:spPr/>
        <p:txBody>
          <a:bodyPr/>
          <a:lstStyle/>
          <a:p>
            <a:r>
              <a:t>线粒体基因突变</a:t>
            </a:r>
          </a:p>
        </p:txBody>
      </p:sp>
      <p:sp>
        <p:nvSpPr>
          <p:cNvPr id="6" name="Content Placeholder 5"/>
          <p:cNvSpPr>
            <a:spLocks noGrp="1"/>
          </p:cNvSpPr>
          <p:nvPr>
            <p:ph sz="half" idx="4"/>
          </p:nvPr>
        </p:nvSpPr>
        <p:spPr/>
        <p:txBody>
          <a:bodyPr/>
          <a:lstStyle/>
          <a:p>
            <a:r>
              <a:t>1. 线粒体是细胞能量代谢的场所，线粒体基因突变可导致线粒体功能障碍，从而导致脑性瘫痪。</a:t>
            </a:r>
          </a:p>
          <a:p>
            <a:r>
              <a:t>2. 线粒体基因突变可导致线粒体呼吸链功能障碍，从而导致能量代谢异常，导致脑细胞死亡，从而导致脑性瘫痪。</a:t>
            </a:r>
          </a:p>
          <a:p>
            <a:r>
              <a:t>3. 线粒体基因突变可导致线粒体产生过多的活性氧自由基，从而导致氧化应激，导致脑细胞死亡，从而导致脑性瘫痪。</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运动功能障碍遗传因素的影响</a:t>
            </a:r>
          </a:p>
        </p:txBody>
      </p:sp>
      <p:sp>
        <p:nvSpPr>
          <p:cNvPr id="3" name="Text Placeholder 2"/>
          <p:cNvSpPr>
            <a:spLocks noGrp="1"/>
          </p:cNvSpPr>
          <p:nvPr>
            <p:ph type="body" idx="1"/>
          </p:nvPr>
        </p:nvSpPr>
        <p:spPr/>
        <p:txBody>
          <a:bodyPr/>
          <a:lstStyle/>
          <a:p>
            <a:r>
              <a:t>表观遗传学改变</a:t>
            </a:r>
          </a:p>
        </p:txBody>
      </p:sp>
      <p:sp>
        <p:nvSpPr>
          <p:cNvPr id="4" name="Content Placeholder 3"/>
          <p:cNvSpPr>
            <a:spLocks noGrp="1"/>
          </p:cNvSpPr>
          <p:nvPr>
            <p:ph sz="half" idx="2"/>
          </p:nvPr>
        </p:nvSpPr>
        <p:spPr/>
        <p:txBody>
          <a:bodyPr/>
          <a:lstStyle/>
          <a:p>
            <a:r>
              <a:t>1. 表观遗传学是指不改变DNA序列而改变基因表达的现象，表观遗传学改变与脑性瘫痪的发生有关。</a:t>
            </a:r>
          </a:p>
          <a:p>
            <a:r>
              <a:t>2. 表观遗传学改变包括DNA甲基化、组蛋白修饰和非编码RNA的表达改变。</a:t>
            </a:r>
          </a:p>
          <a:p>
            <a:r>
              <a:t>3. DNA甲基化异常可导致基因表达异常，从而导致脑性瘫痪的发生。组蛋白修饰异常可改变染色质的结构，从而导致基因表达异常，从而导致脑性瘫痪的发生。非编码RNA的表达改变可调节基因的表达，从而导致脑性瘫痪的发生。</a:t>
            </a:r>
          </a:p>
        </p:txBody>
      </p:sp>
      <p:sp>
        <p:nvSpPr>
          <p:cNvPr id="5" name="Text Placeholder 4"/>
          <p:cNvSpPr>
            <a:spLocks noGrp="1"/>
          </p:cNvSpPr>
          <p:nvPr>
            <p:ph type="body" idx="3"/>
          </p:nvPr>
        </p:nvSpPr>
        <p:spPr/>
        <p:txBody>
          <a:bodyPr/>
          <a:lstStyle/>
          <a:p>
            <a:r>
              <a:t>遗传因素与环境因素的相互作用</a:t>
            </a:r>
          </a:p>
        </p:txBody>
      </p:sp>
      <p:sp>
        <p:nvSpPr>
          <p:cNvPr id="6" name="Content Placeholder 5"/>
          <p:cNvSpPr>
            <a:spLocks noGrp="1"/>
          </p:cNvSpPr>
          <p:nvPr>
            <p:ph sz="half" idx="4"/>
          </p:nvPr>
        </p:nvSpPr>
        <p:spPr/>
        <p:txBody>
          <a:bodyPr/>
          <a:lstStyle/>
          <a:p>
            <a:r>
              <a:t>1. 遗传因素与环境因素之间存在相互作用，遗传因素可影响个体对环境因素的易感性，而环境因素也可影响遗传因素的表达。</a:t>
            </a:r>
          </a:p>
          <a:p>
            <a:r>
              <a:t>2. 例如，遗传因素可导致个体对缺氧缺血性脑损伤更加敏感，而缺氧缺血性脑损伤可导致脑性瘫痪的发生。</a:t>
            </a:r>
          </a:p>
          <a:p>
            <a:r>
              <a:t>3. 遗传因素与环境因素的相互作用在脑性瘫痪的发生中起着重要作用。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https://d.book118.com/448035021113006047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运动功能障碍神经病理学机制</vt:lpstr>
      <vt:lpstr> 运动功能障碍神经病理学机制</vt:lpstr>
      <vt:lpstr> 运动功能障碍神经病理学机制</vt:lpstr>
      <vt:lpstr> 运动功能障碍神经病理学机制</vt:lpstr>
      <vt:lpstr> 肌张力异常的分子生物学基础</vt:lpstr>
      <vt:lpstr> 肌张力异常的分子生物学基础</vt:lpstr>
      <vt:lpstr> 肌张力异常的分子生物学基础</vt:lpstr>
      <vt:lpstr> 运动障碍与神经递质失衡相关性</vt:lpstr>
      <vt:lpstr> 运动障碍与神经递质失衡相关性</vt:lpstr>
      <vt:lpstr> 运动障碍与神经递质失衡相关性</vt:lpstr>
      <vt:lpstr> 运动障碍与神经递质失衡相关性</vt:lpstr>
      <vt:lpstr> 运动功能障碍遗传因素的影响</vt:lpstr>
      <vt:lpstr> 运动功能障碍遗传因素的影响</vt:lpstr>
      <vt:lpstr> 运动功能障碍遗传因素的影响</vt:lpstr>
      <vt:lpstr> 运动功能障碍遗传因素的影响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2024-09-29T01:57:52.304</cp:lastPrinted>
  <dcterms:created xsi:type="dcterms:W3CDTF">2024-09-28T17:57:52Z</dcterms:created>
  <dcterms:modified xsi:type="dcterms:W3CDTF">2024-09-28T17:57:54Z</dcterms:modified>
</cp:coreProperties>
</file>