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35445-631A-47C5-9F37-BDEE6C5A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18AB-ABB0-4DC2-921A-D4083E3C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BD3A-4A4F-4209-8571-DD83EA62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82451-374B-44A6-8F74-A835FA92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CC3E1-D6D9-487D-B273-C8472579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0B3D2-43CD-4D9B-AEC8-FFC1037F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EFC59-B86A-4E9A-87F3-BD709701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73D7E-8926-4050-AA3B-BC92E5EC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3D438-64FC-482F-9EC7-049AC490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AEA11-76C3-4397-ACA7-46D29300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DF046-201F-45EE-BC10-1D0A51E4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60331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水电工程建设征地移民安置规划设计规范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征地移民安置概述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征地范围确定及补偿标准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移民安置方案设计与实施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生态环境保护与恢复措施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监督检查与验收评估机制建立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征地移民安置概述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水电工程建设征地移民安置是指因水电工程建设需要，对工程建设影响范围内的居民进行搬迁、安置和补偿的一系列活动。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征地移民安置是水电工程建设的重要组成部分，关系到工程建设的顺利进行和社会稳定。通过科学合理的规划设计，可以确保移民的生产生活水平不低于搬迁前，促进区域经济社会可持续发展。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征地移民安置定义与意义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《中华人民共和国土地管理法》、《大中型水利水电工程建设征地补偿和移民安置条例》等法律法规对征地移民安置提出了明确要求。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各地政府根据国家法律法规，结合当地实际情况，制定了相应的征地移民安置政策，包括补偿标准、安置方式、社会保障等方面的规定。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95" r="340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坚持“以人为本、科学规划、合理布局、可持续发展”的原则，充分尊重移民意愿，保障移民合法权益。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确保移民安置后生产生活水平不低于搬迁前，促进移民安置区经济社会可持续发展，实现工程建设与移民安置的和谐共赢。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征地范围确定及补偿标准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征地范围划定依据与方法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通过现场调查、勘测等方式，了解征地范围内的土地、房屋、人口等实际情况，为划定征地范围提供依据。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现场调查与勘测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根据《中华人民共和国土地管理法》、《大中型水利水电工程建设征地补偿和移民安置条例》等相关法律法规，明确征地范围划定的合法性和规范性。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依据相关法律法规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根据水电工程建设的实际需求，结合工程规划、设计等相关资料，确定征地范围。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工程建设需求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10" b="35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土地权属调查与确认流程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权属资料收集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收集征地范围内土地权属的相关资料，包括土地使用证、土地承包经营权证、林权证等。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权属状况调查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通过现场调查、询问当事人等方式，了解征地范围内土地的权属状况，包括土地所有权、使用权、承包经营权等。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权属确认与公示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根据权属资料和调查结果，确认征地范围内土地的权属，并进行公示，确保权属确认的公正性和透明度。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补偿标准制定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根据相关法律法规和政策规定，结合当地经济社会发展水平、土地市场价格等因素，制定征地补偿标准。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补偿费用构成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征地补偿费用包括土地补偿费、安置补助费、青苗和地上附着物补偿费等。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补偿计算方式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根据征地范围内土地的类型、面积、产值等因素，采用相应的计算方式，确定各项补偿费用的具体数额。同时，对于特殊情况或个案，可采取协商、评估等方式确定补偿费用。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补偿标准及计算方式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移民安置方案设计与实施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非农业安置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引导移民转向非农业生产活动，如工业、服务业等，有利于产业结构调整和经济发展，但需要提供必要的职业技能培训和就业机会。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集中安置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将移民集中安置在特定区域，便于统一规划和管理，有利于形成规模效益，但可能导致原有社会关系的改变。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分散安置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移民根据自身意愿和条件，在更广泛的区域内选择安置地点，灵活性高，但难以实现统一规划和管理。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农业安置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通过调整土地资源配置，使移民能够继续从事农业生产活动，保持原有生活方式，但可能受到土地资源和农业生产条件的限制。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移民安置方式选择及优缺点分析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遵循安全性、经济性、便利性和可持续性原则，避开自然灾害易发区、生态敏感区和基本农田保护区等不适宜建设区域。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305" r="123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根据地形地貌、气候条件、资源环境等因素，合理规划安置点的空间布局、功能分区和建筑风貌，营造宜居环境。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29" r="144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完善安置点的道路、供水、供电、通信、排水等基础设施和教育、医疗、文化等公共服务设施，提高移民生活质量。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安置点选址原则与布局规划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https://d.book118.com/448036033143006035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2024-09-15T00:04:58.392</cp:lastPrinted>
  <dcterms:created xsi:type="dcterms:W3CDTF">2024-09-14T16:04:58Z</dcterms:created>
  <dcterms:modified xsi:type="dcterms:W3CDTF">2024-09-14T16:05:00Z</dcterms:modified>
</cp:coreProperties>
</file>