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3D9BA-B7C1-430B-AE78-A59DB90AB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7391A-61A1-4253-A795-1C436461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E8597-6E06-4ED0-A244-0AA311D9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D2A49-75CD-4049-9A91-91CCD047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B1EB3-8473-4AD1-8AD8-FCABD144C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8BCC80-7D37-4E69-8EC0-4BCED316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0AB86-245B-40BA-9AB7-4A8E6794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36EED-C1D8-4C93-A51B-E3A9B2634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1888D-C493-4B80-A5F2-759297DC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3A485-C532-4B6D-9615-E960250E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99292-2A10-44F8-B1C0-B92851B49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6071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教师践行社会主义核心价值观演讲稿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社会主义核心价值观的基本内容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教师在践行社会主义核心价值观中的角色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教师践行社会主义核心价值观的实践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教师践行社会主义核心价值观的挑战与对策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社会和谐稳定的重要基石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社会主义核心价值观是凝聚全社会共识、维护社会和谐稳定的重要思想基础，它为社会提供了共同的价值追求和行为准则。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推动社会进步的精神动力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社会主义核心价值观倡导富强、民主、文明、和谐等价值理念，为社会发展提供了强大的精神动力，推动了社会的全面进步。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培育“四有”公民的重要保障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社会主义核心价值观强调爱国、敬业、诚信、友善等个人层面的价值准则，是培育有理想、有道德、有文化、有纪律的“四有”公民的重要保障。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社会主义核心价值观的重要性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教师践行社会主义核心价值观的意义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引领良好社会风尚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教师作为社会文明的传承者和引领者，践行社会主义核心价值观，有助于引领良好社会风尚的形成和传播。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塑造学生健全人格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教师通过言传身教，将社会主义核心价值观融入教育教学全过程，有助于塑造学生健全的人格和正确的世界观、人生观、价值观。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教师践行社会主义核心价值观，能够增强自身的教育责任感和使命感，提高教育教学质量和水平。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教师践行社会主义核心价值观，关注学生的个体差异和全面发展，有助于促进教育公平和实现教育机会均等。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社会主义核心价值观的基本内容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富强、民主、文明、和谐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富强：实现国家繁荣富强和人民共同富裕，是社会主义现代化建设的重要目标，也是全体人民的共同愿望。作为教师，我们要积极投身教育事业，为国家培养更多优秀人才，为实现国家富强贡献力量。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民主：民主是社会主义核心价值观的重要组成部分，是人民当家作主的重要体现。作为教师，我们要尊重学生的民主权利，关注学生的需求和发展，营造民主、平等的课堂氛围。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文明：文明是社会进步的重要标志，是人类追求美好生活的共同向往。作为教师，我们要以身作则，带头践行文明礼仪，引导学生树立正确的道德观念和行为习惯。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和谐：和谐是社会发展的基石，是人与人之间相互尊重、相互理解、相互包容的重要体现。作为教师，我们要关注学生的心理健康和人际关系，积极化解学生之间的矛盾和纠纷，营造和谐的校园环境。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自由是人类的基本权利之一，是每个人追求幸福和发展的重要保障。作为教师，我们要尊重学生的自由权利，鼓励学生自由表达、自由探索、自由创新。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公正是社会正义的重要体现，是维护社会稳定和发展的重要保障。作为教师，我们要公正评价学生的表现和成绩，不偏袒任何一个学生，让学生感受到公正的力量和温暖。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法治是社会治理的基本方式之一，是维护社会秩序和保障人民权益的重要手段。作为教师，我们要带头遵守法律法规和校纪校规，引导学生树立正确的法治观念和行为习惯。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平等是社会主义的核心价值之一，是每个人享有平等权利和机会的重要保障。作为教师，我们要平等对待每一个学生，不歧视任何一个学生，让每个学生都能享受到公平的教育机会。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自由、平等、公正、法治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爱国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爱国是中华民族的传统美德之一，是每个公民应尽的义务和责任。作为教师，我们要以身作则，热爱祖国、热爱人民、热爱教育事业，引导学生树立正确的国家观念和民族意识。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敬业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敬业是职业道德的基本要求之一，是每个从业者应具备的职业素养。作为教师，我们要热爱自己的职业，认真负责地履行教育教学职责，不断提高自己的教育教学水平。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诚信是社会公德的重要组成部分之一，是每个人应具备的道德品质和行为准则。作为教师，我们要以身作则，做到言行一致、信守承诺、诚实守信，引导学生树立正确的道德观念和行为习惯。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友善是人际交往的基本准则之一，是营造和谐社会关系的重要手段。作为教师，我们要关心学生、尊重学生、理解学生、帮助学生，与学生建立友善的师生关系。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爱国、敬业、诚信、友善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教师在践行社会主义核心价值观中的角色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道德楷模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作为教师，我们首先要以身作则，成为学生的道德楷模。我们的言行举止都会对学生产生深远的影响，因此我们必须时刻注意自己的言行，树立良好的道德榜样。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学识渊博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作为教师，我们不仅要传授知识，更要引导学生追求真理、探索未知。我们要不断充实自己的学识，以广博的知识和深厚的学养赢得学生的尊重和信任。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人格魅力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教师的人格魅力对学生的影响是潜移默化的。我们要注重培养自己的人格魅力，以高尚的品质、积极的心态和健康的生活方式感染和影响学生。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教师的榜样作用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传授知识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作为教师，我们的首要责任是传授知识。我们要根据学生的需求和兴趣，精心设计和组织教学内容，确保学生能够掌握必要的知识和技能。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除了传授知识外，我们还要注重培养学生的能力。我们要通过启发式教学、探究式学习等方式，引导学生主动思考、积极实践，培养他们的创新能力和实践能力。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塑造品格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教育的最终目的是培养具有高尚品格的人才。我们要注重学生的德育教育，通过言传身教、情感熏陶等方式，帮助学生树立正确的世界观、人生观和价值观。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教师的教育责任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https://d.book118.com/448036071025006033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2024-09-11T01:23:04.284</cp:lastPrinted>
  <dcterms:created xsi:type="dcterms:W3CDTF">2024-09-10T17:23:04Z</dcterms:created>
  <dcterms:modified xsi:type="dcterms:W3CDTF">2024-09-10T17:23:06Z</dcterms:modified>
</cp:coreProperties>
</file>