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D5F91C-8E18-48C0-8247-DAFC3A611A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B17525-AEEC-43F8-86DD-47580EB275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8004DA-A86E-45FC-88F8-980B6ACACA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EDD798-208E-48FE-A08C-D7D02841FB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AF7DBC-9BD6-482F-AB03-DD55E411E3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43A9BA-09A3-4E28-9357-BA351E3F1B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32B33A-9B10-41E9-8A49-ABE5760D5A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AB70B-9B73-4807-B8B2-4220C572B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1DCE78-1D6E-479B-87FF-E9CF823DB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8DD94-812E-407D-8BDB-F470FB324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A81FC-F4A5-4A58-BF05-17632E4A0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36141110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汇报人：XXX</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solidFill>
                <a:latin typeface="Microsoft Yahei"/>
                <a:ea typeface="Microsoft Yahei"/>
                <a:cs typeface="Microsoft Yahei"/>
              </a:rPr>
              <a:t>2024-01-14</a:t>
            </a: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solidFill>
                <a:latin typeface="Microsoft Yahei"/>
                <a:ea typeface="Microsoft Yahei"/>
                <a:cs typeface="Microsoft Yahei"/>
              </a:rPr>
              <a:t>中国汽车营销模式</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中国汽车市场概述</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中国汽车营销模式</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中国汽车营销模式的挑战与机遇</a:t>
            </a:r>
          </a:p>
          <a:p>
            <a:pPr marL="203200" lvl="0" indent="-203200">
              <a:lnSpc>
                <a:spcPct val="150000"/>
              </a:lnSpc>
              <a:spcBef>
                <a:spcPct val="0"/>
              </a:spcBef>
              <a:buFont typeface="Arial"/>
              <a:buChar char="•"/>
            </a:pPr>
            <a:r>
              <a:rPr lang="en-US" sz="2400" b="1">
                <a:solidFill>
                  <a:srgbClr val="42656C"/>
                </a:solidFill>
                <a:latin typeface="Microsoft Yahei"/>
                <a:ea typeface="Microsoft Yahei"/>
                <a:cs typeface="Microsoft Yahei"/>
              </a:rPr>
              <a:t>中国汽车营销模式的未来展望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主题概述</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中国汽车营销模式是研究中国汽车市场中的营销策略、渠道和手段的综合性主题。</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研究意义</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随着中国汽车市场的快速发展，汽车营销模式对于汽车企业的市场拓展和消费者购车行为的影响日益显著，因此对于该主题的研究具有重要的实际意义和理论价值。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中国汽车市场在过去的几十年中经历了飞速的发展，市场规模不断扩大，消费者需求日益多样化。</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行业发展</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目前对于中国汽车营销模式的研究已经取得了一定的成果，但仍存在一些问题和挑战，需要进一步深入探讨。</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研究现状</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中国汽车市场概述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政策影响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政府政策对汽车市场的发展具有重要影响，包括排放标准、购置税政策等。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中国汽车市场已成为全球最大的汽车市场之一，具有巨大的增长潜力和机遇。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消费升级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随着消费者收入水平的提高，对汽车品质和品牌的要求也在不断提升。</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年龄结构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中国汽车消费者年龄结构广泛，从年轻人到中老年人都有覆盖。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地域差异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不同地区的消费者对汽车的需求和偏好存在差异，城市与农村市场有明显区别。</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消费心理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消费者在购车时注重品质、品牌、价格、配置等多方面因素，消费心理较为复杂。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消费者群体分析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00" r="18000"/>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品牌竞争</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国内外汽车品牌众多，竞争激烈，市场集中度逐渐提高。</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技术创新</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随着科技的发展，汽车行业的技术创新不断涌现，对市场竞争格局产生影响。</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渠道布局</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各汽车品牌在销售渠道上展开竞争，包括线上和线下渠道的布局和优化。</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solidFill>
                <a:latin typeface="Microsoft Yahei"/>
                <a:ea typeface="Microsoft Yahei"/>
                <a:cs typeface="Microsoft Yahei"/>
              </a:rPr>
              <a:t>中国汽车营销模式</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https://d.book118.com/448036141110006037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2024-09-17T15:19:17.100</cp:lastPrinted>
  <dcterms:created xsi:type="dcterms:W3CDTF">2024-09-17T07:19:17Z</dcterms:created>
  <dcterms:modified xsi:type="dcterms:W3CDTF">2024-09-17T07:19:19Z</dcterms:modified>
</cp:coreProperties>
</file>