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65004-D020-4E0A-93C6-F6EC64E9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D9330-DFDE-414A-93FC-2F785282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E6FD8-0CD0-4A77-B2BA-DAFFA440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86E15-69F0-4DAF-8264-1948F6DD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4C677-DB67-458E-B548-4E0B341D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A247E-9135-4A91-9972-DAAE9C4C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F48BC-8909-4A62-99F2-669EC7F0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ACF1C-9351-4E91-B60A-2713BAB8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5C94D-C7A8-4B83-A768-77A5BF7C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B9392-9F4A-4A97-92F3-DE68882B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4430A-42EC-4581-8F00-BFF623AA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702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安全培训工作的职业发展和职业规划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安全培训工作的职业技能提升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安全培训工作的职业发展路径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安全培训工作的职业规划和自我管理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安全培训是指通过教育和训练，使员工了解和掌握安全知识和技能，提高安全意识和安全操作能力的过程。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安全培训是保障企业安全生产、员工生命健康的重要措施，可以提高员工的安全素质和安全操作能力，减少事故发生，降低企业风险。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制定安全培训计划和方案、组织实施安全培训、评估培训效果、监督检查安全培训等。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具备专业的安全知识和技能、熟悉企业安全生产管理要求、具备良好的沟通和组织协调能力等。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安全培训工作的职责和要求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安全培训师、安全管理员、安全咨询顾问等。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安全生产意识的不断提高，对安全培训的需求也在不断增加，安全培训师等职业的发展前景广阔。同时，随着企业规模的扩大和安全生产要求的提高，安全管理员、安全咨询顾问等职业也有较大的发展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安全培训工作的职业发展前景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08" r="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职业规划是指个人在职业发展的各个阶段设定的目标、采取的行动和实现的计划，它涉及到个人的职业兴趣、能力和发展目标的明确和实现。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有助于个人明确职业发展方向，提高职业发展的目的性和计划性，减少盲目性，实现个人职业价值的最大化。同时，职业规划还可以帮助个人提升职业技能、增强竞争力，实现职业发展和个人成长的双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定期评估职业规划的进展情况，及时调整和优化计划，确保职业发展目标的实现。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按照计划采取行动，不断调整和优化计划，以适应职业发展的变化。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为实现设定的目标，制定具体的行动计划，包括提升技能、获取证书、参与项目等。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对个人的兴趣、价值观、技能和经验进行深入分析，明确自己的优势和不足。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根据自我评估的结果，设定明确的职业发展目标，包括长期和短期目标。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安全培训工作的职业规划步骤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职业规划的实践和案例分析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某安全培训师的职业规划。该案例主要介绍了该安全培训师如何通过自我评估和目标设定，制定并执行具体的行动计划，最终实现职业发展目标的过程。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某企业安全培训部门的职业规划。该案例主要介绍了该企业如何通过制定和实施职业规划，提高员工的安全意识和技能水平，提升企业的整体安全绩效。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安全培训工作的职业技能提升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https://d.book118.com/448037025126006037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2024-09-17T20:54:16.156</cp:lastPrinted>
  <dcterms:created xsi:type="dcterms:W3CDTF">2024-09-17T12:54:16Z</dcterms:created>
  <dcterms:modified xsi:type="dcterms:W3CDTF">2024-09-17T12:54:18Z</dcterms:modified>
</cp:coreProperties>
</file>