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7C428-9402-40EC-A5CE-6F4CC2672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76EBF-CB13-45C0-B134-2A74D463C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26D35-738D-47F4-9148-D7F0C5B6F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DBADD-D669-484F-92C9-8671E86C5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148BE-61BA-48B0-BC7E-5AE458B1B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D7E5D3-DDD2-47BE-A75E-B1E379C82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07476D-E29C-47DE-8203-3FAA662D3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70C94-5AA1-4E5A-82A8-FC366C4D2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56B61-2AB1-41DF-941E-F3A60FC64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29416-01C7-44BC-B756-61C4A3D6A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FF91B-2ABF-4436-A19B-0527CA793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41000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心理健康知识应用领域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心理健康在教育领域的应用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心理健康在医疗领域的应用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心理健康在企业管理中的应用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心理健康在社会服务领域的应用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心理健康在个人生活中的应用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24" r="218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心理健康是指个体在心理、情感和行为上都能保持相对稳定、协调一致的状态，能够适应生活、工作和社会环境的变化。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心理健康是个人全面发展和家庭幸福的重要基础，也是社会和谐稳定的重要保障。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心理健康问题广泛存在于各个年龄段和人群中，包括儿童、青少年、成人和老年人。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常见的心理健康问题包括焦虑、抑郁、自卑、强迫症等。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常见问题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普遍性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心理健康状况直接影响个体的生活质量，良好的心理健康能够提高生活质量和工作效率。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心理健康问题可能导致其他健康问题，如失眠、头痛等，从而影响生活质量。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心理健康在教育领域的应用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心理健康是教育领域中非常重要的一个方面。学生面临着来自家庭、学校和社会的压力，容易出现焦虑、抑郁等心理问题。因此，关注学生心理健康，提供必要的心理支持和辅导，有助于提高学生的心理素质和应对压力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心理健康对于学生的学习成绩和未来发展也有重要影响。心理健康的学生更容易形成积极的学习态度和良好的学习习惯，提高学习效果。同时，心理健康也有助于学生建立良好的人际关系，增强社会适应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是教育领域中的关键角色，他们的心理健康状况直接影响到教学质量和学生的心理健康。教师面临着工作压力、家庭责任等多重压力，容易出现职业倦怠、焦虑等问题。因此，关注教师心理健康，提供必要的心理支持和辅导，有助于提高教师的教学质量和心理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心理健康对于学生的心理健康也有重要影响。教师的情绪状态、行为习惯和态度等都会影响到学生的学习环境和成长过程。一个心理健康的教师更容易营造积极、健康的班级氛围，提供有效的心理支持和辅导，帮助学生建立积极的心态和应对压力的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教师心理健康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学校环境对于学生的心理健康发展有着重要的影响。学校应该营造一个积极、健康、和谐的氛围，提供必要的心理服务和资源，帮助学生和教师解决心理问题，提高心理素质。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可以采取一系列措施来促进学生的心理健康，例如开设心理健康教育课程、提供心理咨询和支持服务、组织心理活动等。同时，学校也应该关注教师的心理健康，提供必要的培训和支持，帮助他们应对工作压力和提高心理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促进心理健康的学校环境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心理健康在医疗领域的应用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58" r="5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针对抑郁症、焦虑症、精神分裂症等心理疾病，采用认知行为疗法、心理动力学疗法、人本主义疗法等心理治疗方法，帮助患者恢复心理健康。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为心理疾病患者制定康复计划，包括心理咨询、药物治疗、生活调整等方面的指导，促进患者全面康复。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心理疾病的治疗与康复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慢性疾病患者的心理支持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针对慢性疾病患者常见的焦虑、抑郁等情绪问题，提供心理疏导和支持，帮助患者调整心态，积极面对疾病。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教授患者应对慢性疾病的策略，如放松技巧、自我调节方法等，提高患者的自我管理能力。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https://d.book118.com/448041000017006037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2024-09-16T19:33:25.171</cp:lastPrinted>
  <dcterms:created xsi:type="dcterms:W3CDTF">2024-09-16T11:33:25Z</dcterms:created>
  <dcterms:modified xsi:type="dcterms:W3CDTF">2024-09-16T11:33:27Z</dcterms:modified>
</cp:coreProperties>
</file>