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594CF-4A22-4AA8-AFFC-024E4BA17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2152D-7017-4100-BCC0-C97743A47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23C1B-DE9F-46E1-929E-F81EC3A5C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E68AD-09AB-4663-9353-FD6DC013C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2CE439-CD3E-4FB5-81D1-2B0F5D1F2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2CE0C1-9477-4A3C-85E6-8897323EC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258D5C-5636-404A-8330-E3F852ECD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0DEEA-D08B-470D-B8C4-911E05151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55703-F976-41D6-BB45-E10ED6491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B0822-B133-4566-A91C-90CA721DB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C59D5-1955-48CC-B1AA-BDBB665B4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41101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护理质量评价标准的制定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护理质量评价标准的实施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护理质量评价标准的应用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护理质量评价标准的挑战与改进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随着医疗改革的深入推进，对护理服务的质量和效率提出了更高的要求。制定护理质量评价标准有利于推动护理服务的规范化、标准化发展。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通过制定和实施护理质量评价标准，可以规范护理行为，提高护理人员的专业水平，从而提升护理质量，保障患者安全。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护理质量评价是护理学科发展的重要组成部分。通过不断完善护理质量评价标准，可以推动护理学科的进步和发展。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001" b="100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通过护理质量评价，可以及时发现和纠正护理过程中存在的问题和隐患，减少医疗差错和事故的发生，保障患者的生命安全和身体健康。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优质的护理服务可以提高患者的满意度和信任度，增强医院的品牌形象和竞争力。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护理质量评价不仅可以规范护理人员的行为，还可以激发护理人员的学习和工作热情，促进其专业成长和发展。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护理质量评价是医疗质量持续改进的重要手段之一。通过对护理质量的定期评价和反馈，可以推动医院不断完善管理流程和服务质量，实现医疗质量的持续提升。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促进护理人员专业发展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推动医疗质量持续改进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护理质量评价标准的制定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随着医疗技术的不断发展和人们对健康需求的提高，护理工作在医疗体系中的地位日益重要。为提高护理质量，保障患者安全，制定护理质量评价标准成为当务之急。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以患者为中心，关注护理过程和结果；科学性、实用性、可操作性相结合；标准化、量化、可比较化；动态调整，不断完善。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制定背景与原则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收集国内外相关文献资料，进行归纳整理；组织专家研讨会，形成初步框架；广泛征求意见，进行修改完善；最终定稿并发布实施。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护理专家、护理管理者、临床护士、患者代表等多方参与，确保标准的全面性和实用性。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制定过程与参与人员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标准的结构与内容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包括前言、范围、术语和定义、评价原则、评价指标、评价方法、评价等级、附录等部分。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护理质量评价的目的、意义和适用范围；界定相关术语和定义；阐述评价原则，如以患者为中心、科学性、实用性等；列出评价指标，如基础护理、专科护理、心理护理等方面的指标；规定评价方法，如问卷调查、实地考察、数据分析等；设定评价等级，如优秀、良好、一般、差等；提供附录，如评价表格、数据统计方法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护理质量评价标准的实施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根据医疗机构的特点和实际情况，制定适合本机构的护理质量评价标准。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制定评价标准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对评价结果进行汇总分析，找出存在的问题和不足，提出改进措施。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由护理部、医疗质量管理部门等多部门联合组成评价小组，负责评价标准的实施和监督。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组建评价小组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对评价小组的成员进行培训，使其掌握评价标准、评价方法和技巧。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培训评价人员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按照评价标准，对护理工作的各个环节进行评价，包括护理操作、护理记录、患者满意度等。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实施评价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保持客观公正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实施过程中的注意事项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评价人员应保持客观公正的态度，不受任何主观因素的影响，确保评价结果的真实性和准确性。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对评价结果应及时反馈给相关护理人员和管理人员，以便及时采取改进措施。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在评价过程中，应注重细节，关注护理工作的每一个环节和细节，确保评价的全面性和准确性。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评价结果不是一次性的，应定期进行复评和持续改进，不断提高护理质量。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评价护理操作的规范性和准确性，反映护理人员的技能水平。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护理操作合格率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护理记录完整率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不良事件发生率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评价护理记录的完整性和准确性，反映护理工作的细致程度。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通过患者满意度调查，了解患者对护理工作的满意程度，反映护理工作的服务质量和态度。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统计护理过程中不良事件的发生情况，反映护理工作的安全性和风险控制能力。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实施效果的评价指标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https://d.book118.com/448041101063006033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2024-09-11T11:50:42.120</cp:lastPrinted>
  <dcterms:created xsi:type="dcterms:W3CDTF">2024-09-11T03:50:42Z</dcterms:created>
  <dcterms:modified xsi:type="dcterms:W3CDTF">2024-09-11T03:50:44Z</dcterms:modified>
</cp:coreProperties>
</file>