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2F67CA-4828-4902-A0EC-647366784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32927-F7D0-42AF-8305-8CD442AA1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FFFE5E-8829-4D1F-A386-5BE577031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A681E5-CD4D-4A75-802D-A4AEE010B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7DCD36-9782-4CEB-A5D0-44E3D5E02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21A40F-1292-49CC-AC0A-8E527B5EC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FCCBDB-C000-4D74-B05B-00933BC93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094F0A-4F89-4397-AF2B-C9A5FFC10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6DCBEE-EB6B-4F10-8071-924BCD9F3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063120-1597-4DB3-ABA1-439C593FD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7CD78-F3B1-48C8-8342-F13F3D2D4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41104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《民法典》学习解读</a:t>
            </a:r>
            <a:endParaRPr lang="en-US" sz="51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2024-01-13</a:t>
            </a:r>
            <a:endParaRPr lang="en-US" sz="202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27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《民法典》概述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物权法律制度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合同法律制度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人格权法律制度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婚姻家庭法律制度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继承法律制度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CHAPTER</a:t>
            </a:r>
            <a:endParaRPr lang="en-US" sz="7650" b="1">
              <a:solidFill>
                <a:schemeClr val="accent3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765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《民法典》概述</a:t>
            </a:r>
            <a:endParaRPr lang="en-US" sz="4575" b="1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随着社会经济的发展和法治建设的推进，我国民事法律制度不断完善，为编纂《民法典》奠定了坚实基础。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编纂背景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《民法典》的编纂对于完善中国特色社会主义法律体系，推进全面依法治国，维护社会公平正义具有重要意义。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编纂意义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《民法典》的编纂背景和意义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规定民事活动的基本原则和一般性规则。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总则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物权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合同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规定物权的基本原则、种类、设立、变更、转让和消灭等内容。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规定合同的基本原则、种类、订立、履行、变更和终止等内容。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《民法典》的体系结构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90" r="1269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457" r="745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《民法典》的体系结构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规定人格权的基本原则、种类、内容、保护等。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规定婚姻家庭的基本原则、结婚、家庭关系、离婚等内容。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规定继承的基本原则、法定继承、遗嘱继承和遗赠等内容。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规定侵权责任的基本原则、归责原则、责任构成、责任方式等内容。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人格权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婚姻家庭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继承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侵权责任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立法精神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保护民事主体的合法权益，调整民事关系，维护社会和经济秩序，适应中国特色社会主义发展要求，弘扬社会主义核心价值观。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立法原则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平等原则、自愿原则、公平原则、诚信原则、公序良俗原则和绿色原则。这些原则贯穿于《民法典》始终，体现了《民法典》的核心价值和基本要求。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《民法典》的立法精神和原则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CHAPTER</a:t>
            </a:r>
            <a:endParaRPr lang="en-US" sz="7650" b="1">
              <a:solidFill>
                <a:schemeClr val="accent3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765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物权法律制度</a:t>
            </a:r>
            <a:endParaRPr lang="en-US" sz="4575" b="1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物权是指权利人依法对特定的物享有直接支配和排他的权利，包括所有权、用益物权和担保物权。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物权定义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物权的设立、变更、转让和消灭，必须遵守法律，尊重社会公德，不得损害公共利益和他人合法权益。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物权原则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物权的客体是物，包括不动产和动产。法律规定权利作为物权客体的，依照其规定。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物权客体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物权概述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3062" r="130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物权设立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不动产物权的设立、变更、转让和消灭，经依法登记，发生效力；未经登记，不发生效力，但法律另有规定的除外。依法属于国家所有的自然资源，所有权可以不登记。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物权变更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不动产物权的设立、变更、转让和消灭，依照法律规定应当登记的，自记载于不动产登记簿时发生效力。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物权消灭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因自然灾害等原因导致不动产灭失的，不动产权利人可以申请注销登记。不动产物权因继承、受遗赠等原因发生变动的，当事人可以申请办理变更登记或者注销登记。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物权的设立、变更和消灭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958" r="395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物权确认请求权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物权返还请求权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损害赔偿请求权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物权保护方式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物权的保护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因物权的归属、内容发生争议的，利害关系人可以请求确认权利。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侵害物权，造成权利人损害的，权利人可以依法请求损害赔偿，也可以依法请求承担其他民事责任。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无权占有不动产或者动产的，权利人可以请求返还原物。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物权受到侵害的，权利人可以通过和解、调解、仲裁、诉讼等途径解决。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CHAPTER</a:t>
            </a:r>
            <a:endParaRPr lang="en-US" sz="7650" b="1">
              <a:solidFill>
                <a:schemeClr val="accent3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765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合同法律制度</a:t>
            </a:r>
            <a:endParaRPr lang="en-US" sz="4575" b="1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合同是民事主体之间设立、变更、终止民事法律关系的协议。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合同定义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根据合同标的的不同，合同可分为买卖合同、赠与合同、租赁合同等。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合同分类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合同应当遵循自愿、公平、诚信等原则。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合同原则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合同概述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408" b="740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合同可以通过要约、承诺方式订立，也可以通过其他方式订立。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当事人应当按照约定全面履行自己的义务，遵循诚信原则，根据合同的性质、目的和交易习惯履行通知、协助、保密等义务。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合同的订立和履行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履行原则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订立方式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当事人协商一致，可以变更合同。变更的内容应当明确具体，并遵循诚信原则。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合同变更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当事人协商一致，可以解除合同。解除合同的事由发生时，解除权人可以解除合同。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合同解除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合同解除后，尚未履行的，终止履行；已经履行的，根据履行情况和合同性质，当事人可以请求恢复原状或者采取其他补救措施，并有权请求赔偿损失。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解除后果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合同的变更和解除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https://d.book118.com/448041104006006032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2024-09-09T06:02:59.377</cp:lastPrinted>
  <dcterms:created xsi:type="dcterms:W3CDTF">2024-09-08T22:02:59Z</dcterms:created>
  <dcterms:modified xsi:type="dcterms:W3CDTF">2024-09-08T22:03:01Z</dcterms:modified>
</cp:coreProperties>
</file>