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9499EB-91E3-4AA6-8093-ED7231219C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585DF4-EE1A-47AF-9F6C-4D124913F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DC47CA-6321-4F5D-B629-189523320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A5916B-FFD8-4E02-A56B-38422961A8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96B0394-C9DF-481E-8727-1CDF3C7CD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C358D7E-176B-4369-9303-D51DFC88E9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5AC840F-5991-485C-9322-FBC550EF2F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A740E56-D6AF-4455-936E-C789B3013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D564E8-5AFE-4DAD-AEB1-2312D3163D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1D8CA-72B1-43C6-B07C-85DC5CC67A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F45F5C-18D4-47F3-8776-433FFDB93F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41114017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电商物流行业市场前景分析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行业概述与发展趋势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消费者需求与行为分析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技术创新与应用前景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绿色可持续发展战略探讨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政策法规影响因素剖析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未来发展趋势预测与挑战应对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行业概述与发展趋势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电商物流行业定义及特点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电商物流行业定义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电商物流行业是指为电子商务交易提供商品配送、仓储、运输等物流服务的行业。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行业特点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电商物流行业具有信息化、自动化、智能化等特点，注重提高配送效率、降低物流成本、提升用户体验。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市场规模与增长趋势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随着电子商务的快速发展，电商物流市场规模不断扩大，预计未来几年将持续保持高速增长。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受益于消费升级、新零售等新兴业态的推动，电商物流行业将迎来更多的发展机遇和市场需求。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增长趋势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电商物流行业竞争激烈，市场集中度逐渐提高，行业领先企业占据较大市场份额。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主要参与者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目前，电商物流行业的主要参与者包括顺丰速运、京东物流、中通快递、圆通速递等大型物流企业。此外，还有一些专注于电商物流领域的创新型企业，如菜鸟网络等。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行业竞争格局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行业竞争格局及主要参与者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消费者需求与行为分析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购物方式转变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随着电商的普及，消费者越来越倾向于在线购物，享受便捷、快速的购物体验。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商品多样性需求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消费者对于商品多样性有较高要求，希望能够在电商平台上找到各种类型、品牌的商品。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价格敏感度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大部分消费者对于价格较为敏感，会关注各种促销、打折活动，追求性价比高的商品。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消费者购物习惯及偏好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配送方式选择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消费者对于配送方式的选择也更加多样化，如定时配送、自提、智能快递柜等。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退换货服务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随着电商购物的普及，消费者对于退换货服务的需求也越来越高，要求物流公司提供更加便捷、高效的退换货服务。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配送速度要求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消费者对于配送速度的要求越来越高，期望能够享受到快速、准时的配送服务。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消费者对物流服务需求变化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根据调查结果显示，大部分消费者对于电商物流的配送速度表示满意，但仍有一部分消费者表示配送速度较慢，需要改进。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配送速度满意度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消费者对于物流人员的服务态度普遍表示满意，但仍存在部分人员服务态度不佳的情况。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服务态度满意度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大部分消费者对于收到的商品包装表示满意，但也有部分消费者反映商品包装破损、变形等问题。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商品包装满意度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消费者满意度调查结果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技术创新与应用前景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自动化仓储管理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通过人工智能技术实现仓库自动化管理，包括货物自动分类、存储、检索等，提高仓储效率。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智能配送规划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利用人工智能技术优化配送路线规划，减少运输时间和成本，提高配送效率。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语音助手与智能客服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应用语音助手和智能客服技术，提供便捷的自助服务和智能咨询，提升用户体验。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人工智能技术在电商物流中应用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供应链优化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基于大数据分析，对供应链各环节进行优化，降低库存成本，提高运营效率。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通过分析用户购物历史、浏览行为等大数据，精准把握用户需求，实现个性化推荐和服务。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市场趋势预测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运用大数据技术对市场动态进行实时监测和分析，帮助企业把握市场趋势，制定科学决策。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大数据在电商物流中价值挖掘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https://d.book118.com/448041114017006031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2024-09-07T20:57:29.932</cp:lastPrinted>
  <dcterms:created xsi:type="dcterms:W3CDTF">2024-09-07T12:57:29Z</dcterms:created>
  <dcterms:modified xsi:type="dcterms:W3CDTF">2024-09-07T12:57:32Z</dcterms:modified>
</cp:coreProperties>
</file>