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66B71A-4837-4B56-AC22-F4C2D40B58E1}" type="datetimeFigureOut">
              <a:rPr lang="zh-CN" altLang="en-US" smtClean="0"/>
              <a:t>2024/1/27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3D2C56-A767-4665-85D5-821AB0365FF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284555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3D2C56-A767-4665-85D5-821AB0365FFF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338473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3D2C56-A767-4665-85D5-821AB0365FFF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332155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3D2C56-A767-4665-85D5-821AB0365FFF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980892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3D2C56-A767-4665-85D5-821AB0365FFF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148907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3D2C56-A767-4665-85D5-821AB0365FFF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259739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3D2C56-A767-4665-85D5-821AB0365FFF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268017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3D2C56-A767-4665-85D5-821AB0365FFF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96016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3D2C56-A767-4665-85D5-821AB0365FFF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664392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3D2C56-A767-4665-85D5-821AB0365FFF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013160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3D2C56-A767-4665-85D5-821AB0365FFF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020981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3D2C56-A767-4665-85D5-821AB0365FFF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451570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3D2C56-A767-4665-85D5-821AB0365FFF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3352096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3D2C56-A767-4665-85D5-821AB0365FFF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471896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3D2C56-A767-4665-85D5-821AB0365FFF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22749005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CA686-2C14-4CC3-901C-0B0089041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F8117-3A97-4F72-8BA3-967CE5F96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E4BD6-4F18-41CB-97ED-8F6CF6EFC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8D28E5-B1D1-4460-9C4B-084E97A92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01FAF6-54D9-4727-8087-2D65F4D5C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B5B9F7-B03B-49CD-A62C-9A512B1B5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12BC84-3EE6-450A-8E7E-4116E6157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CAF3C-325D-4238-A162-68F012207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6BDAD1-C155-4632-BB2C-EF3EB22CB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51E88-E5E7-4CB9-899E-DBFD6ECC2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53141-06C7-4DB8-AB58-EE3E03760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Relationship Id="rId4" Type="http://schemas.openxmlformats.org/officeDocument/2006/relationships/image" Target="../media/image3.jpeg" /><Relationship Id="rId5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18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4201704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促进企业权力下放加快数字经济发展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企业权力下放现状分析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数字经济对企业的影响与挑战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促进企业权力下放加快数字经济发展的措施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b="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b="2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数字经济快速发展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随着互联网、大数据、人工智能等技术的不断进步，数字经济正在成为全球经济增长的新引擎。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企业权力下放趋势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为适应数字经济时代的市场需求，企业纷纷进行组织架构调整，将更多决策权下放到基层。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促进创新与效率提升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企业权力下放有助于激发基层员工的创新活力，提高决策效率和市场响应速度。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提出促进企业权力下放、加快数字经济发展的政策建议。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评估企业权力下放对数字经济发展的影响；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调查分析企业权力下放的现状与趋势；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研究目的：分析企业权力下放对数字经济发展的促进作用，探讨如何进一步优化企业组织架构以适应数字经济时代的需求。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研究任务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汇报内容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企业权力下放对数字经济发展的影响评估；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汇报形式：采用PPT演示、数据分析图表、案例分享等多种形式进行汇报。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汇报对象：政府相关部门、行业协会、研究机构等。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企业权力下放的现状与趋势分析；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促进企业权力下放、加快数字经济发展的政策建议。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企业权力下放现状分析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r="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rcRect r="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rcRect r="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将决策权、管理权和经营权等权力从企业高层下放到基层，使基层员工能够更直接地参与决策和管理。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权力下放的定义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包括决策权、人事权、财务权等方面的下放，旨在激发基层员工的积极性和创造力，提高企业整体运营效率。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权力下放的内涵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权力下放的概念和内涵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r="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越来越多的企业开始尝试权力下放，但实施程度和效果参差不齐。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部分企业在权力下放过程中存在放权不够、监管不力、员工素质不匹配等问题，导致权力下放效果不佳甚至产生负面影响。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企业权力下放的现状及问题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通过实施EMT（执行管理团队）轮值制度，实现了高层权力的有效制衡和集体决策，激发了中基层员工的创新活力。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推行内部创业制度，鼓励员工自主发起创新项目，并给予充分的资源支持，实现了企业内部创新与创业的良性循环。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r="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r="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通过推行中台战略，将原本分散在各个业务部门的通用能力进行整合和沉淀，形成了强大的中台能力，支持前台业务快速发展。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案例分析：成功企业的权力下放实践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数字经济对企业的影响与挑战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数字经济以数据为关键生产要素，通过数据的收集、分析和应用来驱动经济发展。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4"/>
          <a:srcRect r="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5"/>
          <a:srcRect r="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依赖于互联网、大数据、云计算、人工智能等先进技术，实现高效、便捷的经济活动。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数字经济具有跨界融合的特点，打破了传统产业的边界，促进了不同领域的交流与合作。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数字经济的概念和特点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通过数字技术的应用，企业可以优化生产流程，降低生产成本，提高产品质量和生产效率。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数字经济推动企业从传统的商业模式向数字化、智能化的商业模式转变，提高了企业的运营效率和市场竞争力。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数字经济为企业提供了更广阔的市场空间，通过电商平台、社交媒体等渠道，企业可以更方便地拓展市场，提高品牌知名度。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3">
            <a:alphaModFix/>
          </a:blip>
          <a:srcRect r="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5">
            <a:alphaModFix/>
          </a:blip>
          <a:srcRect r="-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数字经济对企业的影响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alphaModFix/>
          </a:blip>
          <a:srcRect r="6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企业需要不断跟进和适应新的数字技术，否则可能面临技术落后和市场竞争力下降的风险。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技术更新迅速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随着数字经济的发展，数据安全和隐私保护问题日益突出，企业需要建立完善的数据安全管理制度和技术防范措施。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数字经济打破了传统产业的边界，企业不仅需要应对来自同行业的竞争，还需要关注跨界竞争和合作带来的挑战和机遇。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跨界竞争与合作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企业需要密切关注法规和政策的变化，及时调整战略和业务模式，以适应数字经济发展的要求。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法规与政策调整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企业面临的挑战和机遇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https://d.book118.com/448042017043006035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14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Microsoft Yahei</vt:lpstr>
      <vt:lpstr>等线 Light</vt:lpstr>
      <vt:lpstr>等线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2024-09-14T01:41:47.699</cp:lastPrinted>
  <dcterms:created xsi:type="dcterms:W3CDTF">2024-09-13T17:41:47Z</dcterms:created>
  <dcterms:modified xsi:type="dcterms:W3CDTF">2024-09-13T17:41:49Z</dcterms:modified>
</cp:coreProperties>
</file>