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9A8163-1B36-4FE1-A52E-A0AF6FA2ED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6C411E-BB51-4984-8222-B0B93D582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8F47C7-5DF7-4D57-B6D9-175A1ABD5F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3DAF74-5993-4574-9E82-C536EB3EDF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BD0784-0CCF-4405-B0D8-C41023A024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5F677B-1611-4A80-9B56-16E776ADD2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D19743-3B52-4249-9FEB-6407746B6E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A0F313-EBE7-4FEE-9A1B-78A88501DE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191C67-21A5-4F8D-98DA-51A9D00B7E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31D62D-0F08-4889-8072-848E455F7A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72E55-4C53-48F2-808F-9686A034D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04212505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采购策略与市场定位研究</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采购策略概述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市场定位理论</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采购策略与市场定位的现状分析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采购策略与市场定位的优化建议</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全球化背景下供应链复杂性增加</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随着全球化的深入发展，企业采购面临更多挑战，如供应商选择、价格波动、质量风险等，因此制定有效的采购策略至关重要。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采购策略对企业竞争力影响显著</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采购作为企业运营的重要环节，直接影响成本、质量、交货期等关键绩效指标，进而影响企业整体竞争力。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市场定位与采购策略密切相关</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企业的市场定位决定了其产品或服务的特点和目标客户群体，进而影响采购策略的制定和实施。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本研究旨在探讨采购策略与市场定位之间的关系，为企业制定符合自身市场定位的采购策略提供理论支持和实践指导。</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如何根据企业的市场定位制定相应的采购策略？不同市场定位下，采购策略应如何调整以适应市场变化和企业发展需求？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采购策略概述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采购策略是企业为实现采购目标而制定的一系列计划、方法和措施的总称，旨在确保采购活动的有效性、高效性和经济性。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根据采购目标、采购方式和采购周期的不同，采购策略可分为多种类型，如集中采购策略、分散采购策略、长期合作策略、竞争性谈判策略等。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采购策略的定义与分类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460" r="1946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通过合理的采购策略和谈判技巧，降低采购成本，提高企业的盈利能力。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降低成本</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确保所需物资和服务的稳定供应，避免因供应中断而影响企业的正常运营。</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保障供应</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通过与优质供应商建立长期合作关系，确保采购物资和服务的品质，提升企业的产品质量和客户满意度。</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提升品质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通过与供应商共同研发新产品、新技术，推动企业创新发展，提升市场竞争力。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创新发展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采购策略的重要性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企业战略</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企业的整体战略和发展目标对采购策略的制定和实施具有决定性影响。</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采购技术</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先进的采购技术和方法可以提高采购效率和准确性，如电子化采购、供应链管理等。</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供应商关系</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与供应商的关系直接影响到采购策略的选择和实施效果，如长期合作关系、战略合作伙伴关系等。</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市场环境</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市场供求关系、价格波动、政策法规等因素都会影响企业的采购策略。</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采购策略的影响因素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市场定位理论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市场定位定义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市场定位是指企业在市场中针对目标消费者群体，通过营销策略和产品设计等手段，塑造独特的产品形象和市场地位的过程。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市场定位原理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市场定位的原理在于通过差异化战略，使企业在竞争激烈的市场中脱颖而出，吸引目标消费者并建立品牌忠诚度。差异化可以体现在产品、服务、品牌形象等多个方面。</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市场定位的概念与原理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明确企业要进入的市场领域和目标消费者群体。</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分析竞争对手</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了解竞争对手的产品特点、市场份额和营销策略等。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确定目标市场</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市场定位的步骤与方法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根据目标市场和竞争对手分析，制定符合企业自身特点的差异化策略。</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通过广告、公关等手段将差异化策略传播给目标消费者，提高品牌知名度。</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制定差异化策略</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传播与推广</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市场定位的步骤与方法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产品差异化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通过创新产品设计、提高产品质量或增加产品功能等方式实现差异化。</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服务差异化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提供优质的售前、售中和售后服务，增强消费者购买体验和满意度。</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品牌形象差异化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塑造独特的品牌形象，包括品牌名称、标志、广告等，使消费者在众多品牌中易于识别和记忆。</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市场定位的步骤与方法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采购策略对市场定位的支持</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采购策略作为企业运营的重要环节，直接影响产品的成本和质量。合理的采购策略可以降低产品成本，提高产品质量，从而支持市场定位的实现。</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市场定位对采购策略的指导</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市场定位决定了企业产品的特点和目标消费者群体，进而指导采购策略的制定。例如，针对高端市场的产品需要采购高品质的原材料和零部件，而针对大众市场的产品则需要考虑性价比更高的采购方案。</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市场定位与采购策略的关系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https://d.book118.com/448042125056006035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2024-09-14T04:59:52.754</cp:lastPrinted>
  <dcterms:created xsi:type="dcterms:W3CDTF">2024-09-13T20:59:52Z</dcterms:created>
  <dcterms:modified xsi:type="dcterms:W3CDTF">2024-09-13T20:59:54Z</dcterms:modified>
</cp:coreProperties>
</file>