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AB314-AF79-4037-B719-02A211C1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7188-2F28-4174-A4ED-D9E0634E5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A83B9-99A2-4AC6-96EC-745BDEFD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ACF8E-DEE0-4AE6-B9B4-6BF2F52B7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68B2C-0403-47F8-B7E9-0CD5A9AB0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66F41-B06D-420C-8A98-A29B12A1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32166-8765-4E54-B142-D3E192C0E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8E8D6-837E-43FB-8619-A9EB283B2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1482E-70AE-42E7-AEB5-2BF07CF2B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7B4E3-D519-4FD6-A429-2AA289EB5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C5000-A263-4A35-B82F-B3486FA7F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3007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产程管理中的数据分析和报告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产程数据报告呈现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产程管理优化建议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58" r="2205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通过对产程中收集的数据进行分析，医疗机构可以更加全面地了解产妇和胎儿的状况，从而提供更加精准、个性化的医疗服务，提高医疗质量。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通过对产程数据的实时监测和分析，医疗机构可以及时发现潜在的危险因素，采取相应的干预措施，降低医疗风险，保障母婴安全。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促进科研发展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产程数据是产科研究的重要资源，通过对这些数据的深入挖掘和分析，可以推动产科科研的发展，为临床实践和医学教育提供更多的科学依据。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报告将涵盖医疗机构在产程管理中收集的各种数据，包括产妇基本信息、产前检查数据、产程监测数据、新生儿信息等。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报告将采用统计学方法、数据挖掘技术等对收集的数据进行分析，提取有用的信息，形成相应的结论和建议。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报告将包括数据概述、分析结果、结论和建议等部分，其中分析结果将重点展示数据的分布规律、异常值检测、风险因素识别等方面的内容。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产程数据收集与整理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从医院的电子病历、产程记录等系统中抽取相关数据。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医疗机构信息系统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对于未实现电子化的医疗机构，需从纸质病历中手工提取数据。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纸质病历记录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如胎心监护仪、宫缩监测仪等，可实时收集产妇和胎儿的相关数据。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数据格式化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将收集到的原始数据转换为统一的格式，便于后续分析。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对于缺失的数据，需根据具体情况进行填充或删除。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异常值处理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识别并处理数据中的异常值，如超出合理范围的数据点。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数据整理与清洗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定期质量检查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对数据进行定期的质量检查，确保数据的准确性和完整性。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根据质量检查结果，及时反馈并改进数据收集和管理流程。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制定数据质量标准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明确数据收集、整理、存储等环节的质量要求。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产程数据分析方法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719" r="1171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通过计算均值、中位数等统计量，了解产程数据的中心位置。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集中趋势度量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利用标准差、方差等指标，衡量产程数据的波动情况。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通过偏度、峰度等统计量，刻画产程数据分布的形状特点。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分布形态描述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研究不同因素对产程数据的影响程度，以及因素间的交互作用。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根据样本数据，对总体参数进行点估计或区间估计，预测总体特征。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通过设定假设、构造检验统计量等步骤，判断样本数据与总体是否存在显著差异。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数据图表展示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运用柱状图、折线图、散点图等图表，直观展示产程数据的变化趋势和分布特点。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数据地图呈现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结合地理信息技术，将产程数据在地图上可视化，便于发现地域性差异和规律。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数据动画演示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通过动态图表、交互式动画等手段，生动呈现产程数据的动态变化过程。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https://d.book118.com/448043007057006032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2024-09-09T22:23:04.483</cp:lastPrinted>
  <dcterms:created xsi:type="dcterms:W3CDTF">2024-09-09T14:23:04Z</dcterms:created>
  <dcterms:modified xsi:type="dcterms:W3CDTF">2024-09-09T14:23:06Z</dcterms:modified>
</cp:coreProperties>
</file>