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A4B89-2FE5-4973-A80F-51A583A1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550F-E543-46CD-90A1-8909D5AE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C73CE-C800-4BE6-B334-6827FF1D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E141A-3C18-4825-A92A-440FB0F5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A4EE1-4D16-4EA2-AF97-F78D4C5A2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DD537-2509-49DE-A08B-3A06C05B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E2A88-1A55-4DC7-ACCA-2B68FC01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3B77F-0BC8-42B9-9BCE-0367A9313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077AB-F6C3-4645-9458-916334C7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DE288-D2AA-4CE0-AEAE-2FDD9136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ECC80-B57D-4A69-8EE4-4233928C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303313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处理心理疲劳的秘诀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识别心理疲劳信号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调整心态应对心理疲劳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采取有效行动缓解心理疲劳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寻求专业帮助解决心理疲劳问题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总结：全面关注身心健康，远离心理疲劳困扰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90" r="320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心理疲劳是指由长期的精神紧张、压力、焦虑或抑郁等心理因素导致的一种疲劳状态。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心理疲劳的症状包括情绪低落、缺乏活力、注意力不集中、记忆力减退、睡眠障碍、易怒或暴躁等。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心理疲劳和生理疲劳是相互关联的，长期的生理疲劳可能导致心理疲劳，而心理疲劳也可能加重生理疲劳。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生理疲劳主要是由于身体活动或劳累引起的，表现为肌肉疲劳、体力下降等；而心理疲劳则主要是由心理因素引起的，表现为精神疲惫、情绪低落等。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心理疲劳与生理疲劳关系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长期的精神压力、不良的生活习惯、缺乏社交活动、工作环境不佳等因素都可能导致心理疲劳。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心理疲劳可能导致工作效率下降、创造力减弱、人际关系紧张、健康问题增多等危害。长期的心理疲劳还可能导致抑郁症、焦虑症等严重心理问题。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识别心理疲劳信号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979" b="109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容易感到烦躁、易怒或情绪低落，情绪不稳定。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失去兴趣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对平时感兴趣的事物失去兴趣，感觉无聊或厌倦。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常常感到焦虑、紧张或有压力，难以放松。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难以集中注意力，容易分心或忘记事情。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思维迟缓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思维变得迟钝，难以思考问题或做出决策。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记忆力下降，难以记住新信息或回忆起以前的事情。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思维迟缓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感觉缺乏动力或活力，不想参与社交活动或进行日常任务。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缺乏动力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倾向于拖延任务或避免责任，无法有效地管理时间。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可能会增加吸烟、饮酒或过度饮食等不良习惯。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不良习惯增加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行为异常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难以入睡或保持睡眠，早醒或醒来后难以再次入睡。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即使睡眠时间足够，仍然感到疲倦或无精打采。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250" b="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经常做梦或做噩梦，影响睡眠质量。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多梦或噩梦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睡眠质量下降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调整心态应对心理疲劳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调整过高的期望值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适当降低对自己的期望，接受自己的不完美和局限性。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根据自己的实际情况，设定可实现的目标，避免过高的期望带来的压力。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认识到心理疲劳是正常的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心理疲劳是每个人都会遇到的问题，不要将其视为异常或疾病。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接受现实，调整期望值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听音乐或进行艺术创作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欣赏音乐或进行艺术创作等活动，有助于舒缓情绪，放松心灵。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通过深呼吸和冥想来放松身心，减轻紧张和焦虑。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进行身体活动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参加适当的身体活动，如散步、瑜伽或游泳等，有助于释放压力和紧张情绪。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学会放松，缓解压力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https://d.book118.com/448043033133006033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2024-09-11T23:42:12.335</cp:lastPrinted>
  <dcterms:created xsi:type="dcterms:W3CDTF">2024-09-11T15:42:12Z</dcterms:created>
  <dcterms:modified xsi:type="dcterms:W3CDTF">2024-09-11T15:42:14Z</dcterms:modified>
</cp:coreProperties>
</file>