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684D29-5DF5-40C7-89D1-FB6EDA290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91A9C2-254B-4719-B7C4-2BCD3BE8A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6115FF-449A-40A8-9475-168B7967E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0F84D2-A723-4E9D-8E05-B66BF0080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8E0862-4558-4292-87C8-F57399C3F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86EEA6-B37D-4D07-A92D-6010AFCF9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155852-D5DD-4082-BA27-1C2AF65D2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B022CC-7299-4B21-A053-3D6108187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686CE6-2A17-4662-8115-A8EB0428C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34C34F-248A-42B0-86B4-828893DE0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DD5ACB-14D4-4494-A92D-7B3683253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4401607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健康管理年度工作总结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健康管理实施情况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工作亮点与不足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下一步工作计划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通过开展健康讲座、提供健康咨询等方式，提高员工对健康重要性的认识，培养健康的生活方式。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提高员工健康意识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建立健康档案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开展健康促进活动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为每位员工建立健康档案，记录其基本信息、健康状况、疾病史等，以便及时发现潜在的健康问题。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组织各类健康促进活动，如健身训练、营养指导、心理健康讲座等，鼓励员工积极参与。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根据企业实际情况和员工需求，制定年度健康管理计划，明确工作目标、任务分工和时间安排。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制定年度健康管理计划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开展健康讲座和培训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监测员工健康状况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提供个性化健康指导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邀请专业人士为员工讲解健康知识，提高员工的健康素养和自我保健能力。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定期开展员工体检和健康状况调查，收集员工健康数据，分析健康问题，提出改进措施。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根据员工的健康状况和需求，提供个性化的饮食、运动、心理等方面的指导，帮助员工改善生活方式。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通过一年的努力，员工对健康的重视程度明显提高，自觉参与健康促进活动的积极性增强。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员工健康意识提高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为全体员工建立了完善的健康档案，为后续的健康管理和干预提供了有力支持。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建立完善的健康档案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组织了多场健身训练、营养指导、心理健康讲座等活动，参与人数达到90%以上。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成功开展多项健康促进活动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经过一年的健康管理，员工整体健康状况得到明显改善，慢性病发病率下降了10%。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员工整体健康状况改善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健康管理实施情况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组织专业人士进行健康知识讲座，提高居民对健康问题的认识。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开展健康讲座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制作健康知识手册、海报等宣传资料，分发给居民，方便随时查阅。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制作宣传资料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建立健康资讯平台，发布健康资讯、健康知识和健康提示，方便居民获取信息。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建立健康资讯平台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健康宣传教育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组织居民进行定期体检，监测身体状况，及时发现潜在的健康问题。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定期体检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根据体检结果和居民的健康状况，进行健康评估，制定个性化的健康管理方案。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对居民的健康状况进行跟踪随访，及时调整健康管理方案，确保实施效果。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跟踪随访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健康监测与评估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健康干预措施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饮食指导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根据居民的健康状况和营养需求，提供个性化的饮食指导，帮助居民改善饮食习惯。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运动建议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根据居民的身体状况和运动能力，提供适合的运动建议，鼓励居民积极参与体育运动。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针对居民存在的心理问题，提供心理疏导服务，帮助居民缓解压力、调整心态。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工作亮点与不足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合作伙伴关系建立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我们与多家医疗机构和健康管理公司建立了合作伙伴关系，共同推广健康管理理念和服务，扩大了市场影响力。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在过去的一年中，我们的团队在协作和沟通方面取得了显著进步。通过定期的团队建设活动，我们增强了团队凝聚力，提高了工作效率。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创新项目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我们成功地推出了一系列创新项目，包括在线健康咨询和健康管理应用程序，这些项目得到了用户的高度评价和积极反馈。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客户满意度提升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通过改进服务流程和提升服务质量，我们成功地提高了客户满意度。客户满意度调查显示，我们的服务得到了用户的高度认可。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工作亮点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https://d.book118.com/448044016072006044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2024-09-24T17:15:34.010</cp:lastPrinted>
  <dcterms:created xsi:type="dcterms:W3CDTF">2024-09-24T09:15:34Z</dcterms:created>
  <dcterms:modified xsi:type="dcterms:W3CDTF">2024-09-24T09:15:36Z</dcterms:modified>
</cp:coreProperties>
</file>