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19F5F-EBA7-42F9-BCB3-CDBF9F0F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238A2-3A71-4283-A3D0-869B72D44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16289-B1FE-466A-A44F-2FB6ABD7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F8EB0-5871-4DB8-B1C6-545A4B29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C8536-B841-4466-BFC5-338824A3E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E246A-9211-4636-9A36-550ACCF69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E40A25-7A26-4553-A4F6-78129DD04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EE275-CFA0-413B-9938-B9FF89FA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21C3E-32E1-44A8-8497-29EC03442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F9E9D-1571-42EE-B70E-22A529303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E47F2-68F1-464C-A654-8E5E03C00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4076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中山大学管理学院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学生工作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社会服务与产学研合作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中山大学管理学院成立于1985年，是中国最早成立的专门从事工商管理教育和研究的学院之一。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经过30多年的发展，学院已经成为一所国内一流、国际知名的商学院，涵盖了工商管理、会计学、市场营销、金融学、国际商务等多个学科领域。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重大事件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学院在发展过程中取得了多项重要成就，如获得AACSB国际商学院协会认证、EQUIS欧洲质量发展认证体系认证以及AMBA英国工商管理硕士协会认证等。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历史沿革与发展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学院坚持“德才兼备、领袖气质、家国情怀”的办学理念，致力于培养具有创新精神、创业意识和社会责任感的商界领袖和优秀人才。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学院注重国际化办学，积极推动与国际知名商学院的交流与合作，引进国际先进的管理理论和实践经验；同时，学院还非常注重实践教学和产学研合作，为学生提供了丰富的实践机会和就业资源。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办学特色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办学理念与特色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中山大学管理学院倡导“开放、包容、创新、卓越”的学院文化，鼓励学生敢于挑战自我、追求卓越，培养具有国际视野和跨文化交流能力的优秀人才。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学院学术氛围浓厚，定期举办各类学术讲座、研讨会和国际会议，为学生提供了广阔的学术视野和交流平台。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学生活动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学院学生活动丰富多彩，有各种学生组织和学生社团，如学生会、青年志愿者协会、创业协会等，为学生提供了锻炼领导力、团队协作能力和社会实践能力的机会。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学院文化与氛围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471" r="17471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教授团队介绍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教授团队拥有国内外知名学府的博士学位，具备深厚的学术背景和丰富的教学经验。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团队成员在各自的研究领域具有卓越成就，涵盖了战略管理、组织行为学、人力资源管理、市场营销等多个方向。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教授团队在顶级学术期刊上发表了大量论文，参与了多项国家级和省级课题研究，取得了显著的学术成果。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学院通过严格的选拔机制，选拔出一批具有创新精神和学术潜力的青年教师，为他们提供成长的空间和平台。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学院为青年教师制定了个性化的培养计划，通过参加学术会议、合作研究、访学进修等方式，提升他们的学术水平和教学能力。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青年教师在教学、科研和社会服务等方面取得了显著成绩，为学院的发展注入了新的活力。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优秀青年教师展示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学院师资队伍年龄结构合理，老中青教师形成梯队，有利于学术传承和团队发展。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学缘结构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学院教师来自国内外知名高校和科研机构，学缘结构多元化，有助于拓宽学术视野和增强创新能力。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职称结构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学院教授、副教授、讲师等职称比例协调，高层次人才占比高，体现了较高的整体学术水平。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师资结构分析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组织行为与人力资源管理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研究组织变革、领导力、团队效能、员工激励等领域，取得了一系列重要理论成果，并为企业提供了有效的管理实践指导。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专注于消费者行为、品牌管理、营销策略等领域的研究，在国内外顶级期刊上发表了大量学术论文，形成了具有国际影响力的学术成果。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致力于企业战略制定、实施与控制，以及企业创新管理等领域的研究，提出了许多具有原创性的理论观点和方法，为企业提供了战略决策支持。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研究企业财务决策、风险管理、资本市场运行等领域，取得了在国内外学术界具有广泛影响力的研究成果。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市场营销与服务管理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财务管理与资本市场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主要研究领域及成果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优秀科研团队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中山大学管理学院拥有一支由知名学者领衔的优秀科研团队，团队成员在各自的研究领域具有深厚的学术背景和丰富的研究经验。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国际合作项目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学院积极开展国际合作与交流，与多所国际知名商学院和研究机构建立了长期稳定的合作关系，共同开展了一系列具有国际影响力的合作项目。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校企合作项目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学院注重理论与实践的结合，与多家企业和行业协会建立了紧密的合作关系，通过校企合作项目为企业解决实际问题，推动管理理论与实践的创新发展。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科研团队与合作项目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https://d.book118.com/448044076121006030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2024-09-07T08:55:29.290</cp:lastPrinted>
  <dcterms:created xsi:type="dcterms:W3CDTF">2024-09-07T00:55:29Z</dcterms:created>
  <dcterms:modified xsi:type="dcterms:W3CDTF">2024-09-07T00:55:31Z</dcterms:modified>
</cp:coreProperties>
</file>