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7F4AE-A336-4135-867D-139C9D984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45C22-27AD-4176-85D9-50983792F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E58AA-23FF-4D84-B52C-3A7A268DA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C5E95-5FC0-48B4-8EF2-07801A1F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336E54-546A-432E-9A56-4C5722FC6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0FD1CE-FE99-4974-B657-0C69C5331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8A69E6-07DF-4184-B967-5C0631BAE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30D09-C811-474C-AD2D-A2A8B8F4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65FF2-7DEE-4C9B-A340-E24FFF2A7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55CD9-702F-44F1-8E4F-D9EF606D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96AB1-4FA1-4BA0-B9E3-80834A69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4100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人工智能在医疗保健行业的前景展望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人工智能技术在医疗保健中应用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人工智能在医疗保健中优势分析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当前存在挑战与问题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人工智能定义及发展历程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人工智能（AI）是计算机科学的一个分支，旨在研究、开发能够模拟、延伸和扩展人类智能的理论、方法、技术及应用系统的一门新的技术科学。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人工智能的发展经历了符号主义、连接主义和深度学习三个阶段。随着计算机技术的不断进步和大数据时代的到来，人工智能得以迅速发展并在各个领域得到广泛应用。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医疗保健行业是一个庞大的产业，涵盖了医疗、保健、康复等多个领域。随着人口老龄化和医疗技术的不断进步，医疗保健行业的需求不断增长。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医疗保健行业面临着医疗资源不足、医疗服务质量参差不齐、医疗费用高昂等挑战。同时，随着医疗技术的不断发展，医疗保健行业也需要不断适应新技术和新模式。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通过自然语言处理、图像识别等技术，人工智能可以辅助医生进行疾病诊断和治疗方案制定，提高医疗服务效率。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通过提供个性化、智能化的医疗服务，人工智能可以改善患者的就医体验，提高患者满意度。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通过数据分析和预测，人工智能可以帮助医疗机构更加合理地分配医疗资源，减少资源浪费。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通过智能化管理和优化流程，人工智能可以降低医疗机构的运营成本，从而降低患者的医疗费用。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降低医疗费用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人工智能在医疗保健中应用意义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人工智能技术在医疗保健中应用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图像识别与处理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利用深度学习技术，对医学影像进行自动识别和分析，提高诊断准确性和效率。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通过分析大量医学影像数据，发现潜在疾病模式和趋势，为早期诊断和干预提供依据。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辅助决策系统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结合医生的专业知识和经验，构建智能辅助决策系统，为医生提供个性化的诊断和治疗建议。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诊断辅助与医学影像分析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远程手术操作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借助5G等通信技术，实现远程手术操作和指导，为偏远地区和医疗资源匮乏地区提供高质量的医疗服务。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手术模拟与培训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通过虚拟现实和增强现实技术，构建手术模拟系统，为医生提供逼真的手术训练和实践环境。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手术机器人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利用高精度机器人技术，实现微创手术和复杂手术的自动化和智能化，提高手术成功率和患者安全性。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机器人手术与远程操作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个性化药物设计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基于患者的基因信息和疾病特征，设计针对性的药物和治疗方案，提高治疗效果和减少副作用。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疾病预测与预防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通过分析患者的基因、生活方式和环境因素等多维度数据，预测疾病发生风险，制定个性化的预防和治疗计划。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基因测序与分析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利用人工智能技术，对基因数据进行快速、准确的测序和分析，为个性化治疗提供科学依据。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个性化治疗与精准医学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2" b="25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207" r="82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药物研发与优化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药物筛选与设计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利用人工智能技术，对大量化合物进行快速筛选和设计，发现具有潜在治疗作用的候选药物。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药物作用机制研究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通过深度学习和数据挖掘技术，揭示药物与生物体之间的相互作用机制，为药物优化和研发提供理论支持。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临床试验优化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借助人工智能技术对临床试验数据进行分析和挖掘，提高试验效率和质量，加速新药上市进程。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人工智能在医疗保健中优势分析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图像识别和处理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AI技术在医学影像诊断领域具有广泛应用，如CT、MRI等影像的自动识别和辅助诊断，提高诊断速度和精度。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预测性诊断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基于深度学习和数据挖掘技术，AI能够预测疾病的发展趋势和转归，为早期干预和治疗提供依据。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AI能够快速处理和分析大量医疗数据，为医生提供更准确、全面的诊断依据。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315" r="2331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提高诊断准确性和效率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AI可以自动化完成一些常规医疗任务，如病历管理、药物管理等，降低人力成本。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通过智能调度和分配医疗资源，AI能够提高医疗系统的运行效率，减少资源浪费。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AI可以为患者提供个性化的医疗服务和健康指导，提高患者满意度和治疗效果。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降低医疗成本，提升服务质量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基于患者的基因、生活方式等个性化信息，AI能够为每位患者制定最合适的治疗方案。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AI在药物设计和研发领域具有巨大潜力，能够大大缩短新药研发周期和降低成本。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患者监控和随访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AI可以实时监测患者的生理参数和病情变化，及时调整治疗方案，提高治疗效果。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实现个性化治疗方案，提高治愈率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804" r="2380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AI在公共卫生领域的应用也日益广泛，如疫情监测、预防接种管理等方面都能发挥重要作用。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AI可以促进不同医学领域之间的交流和合作，推动多学科联合诊断和治疗的发展。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医学研究和教育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AI能够为医学研究和教育提供强大的数据分析和模拟实验工具，促进医学创新和发展。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促进跨学科合作，推动医学创新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当前存在挑战与问题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https://d.book118.com/448044100121006030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2024-09-07T08:55:29.412</cp:lastPrinted>
  <dcterms:created xsi:type="dcterms:W3CDTF">2024-09-07T00:55:29Z</dcterms:created>
  <dcterms:modified xsi:type="dcterms:W3CDTF">2024-09-07T00:55:31Z</dcterms:modified>
</cp:coreProperties>
</file>