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66128-287B-4797-8973-3F9745EB0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7812E-A036-4F68-A3C6-EDD5334AD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BE6E6-DD5A-4ADA-9584-AB711F725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B33D8-BC0F-4F7F-9278-B004408C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660A4-BBF6-4F48-A05B-1DDB499D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04C9B-B923-45E4-8364-90B43602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6A1E2-10FA-4F55-ACFB-82FB4393B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46B43-6876-49AA-8A76-C7A43066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62EDD-D409-49CA-B80B-C73B18EF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98968-6D5E-4334-9C97-78FE63D0F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1C89B-990D-4E61-A95D-ABA6F34A2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410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讲座：关爱与陪伴\n## 1.老年护理的基本概念与重要性\n### 1.1老年护理的定义与目标群体\n### 1.2老年护理的重要性及对社会的影响\n### 1.3老年护理的发展趋势与挑战\n## 2.老年护理的需求分析与评估\n### 2.1老年人群的健康状况与护理需求\n### 2.2老年护理需求的评估方法与工具\n### 2.3老年护理需求的多样性与个性化\n## 3.老年护理服务的类型与提供方式\n### 3.1家庭护理与社区护理服务\n### 3.2机构护理与日间护理服务\n### 3.3远程护理与互联网+护理服务\n## 4.老年护理人员的专业素质与培训\n### 4.1老年护理人员的专业素质要求\n### 4.2老年护理人员的培训体系与内容\n### 4.3老年护理人员的职业发展路径\n## 5.老年护理质量管理与控制\n### 5.1老年护理质量的标准与评价体系\n### 5.2老年护理质量的控制方法与策略\n### 5.3老年护理质量改进与持续改进\n## 6.老年护理政策与法律法规\n### 6.1老年护理政策的发展与完善\n### 6.2老年护理相关的法律法规与伦理原则\n### 6.3老年护理的社会监督与舆论引导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400"/>
              <a:t>老年护理讲座：关爱与陪伴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老年护理是指为老年人提供生活照顾、健康护理和心理关爱的服务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生活照顾：包括饮食、起居、清洁等方面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健康护理：包括疾病预防、治疗、康复等方面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心理关爱：包括心理疏导、情感交流等方面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目标群体：主要包括独居老人、空巢老人、失能老人等特殊群体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独居老人：没有家庭成员陪伴，需要独立生活的老年人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空巢老人：子女外出工作，缺乏陪伴和照顾的老年人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失能老人：因疾病或年龄原因导致生活不能自理的老年人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老年护理的定义与目标群体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老龄化社会的背景下，老年护理的重要性日益凸显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应对人口老龄化带来的挑战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提高老年人的生活质量和幸福感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减轻家庭和社会的负担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老年护理对社会的影响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促进养老产业的发展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提高护理人员的职业素养和技能水平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营造尊老爱幼的社会氛围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老年护理的重要性及对社会的影响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老年护理的发展趋势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：根据老年人的需求提供定制化的护理服务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：利用科技手段提高护理服务的效率和质量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：发展多元化的护理服务模式，满足不同老年人的需求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老年护理面临的挑战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护理人员短缺：随着老龄化程度的加深，护理人员的需求日益增长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服务质量参差不齐：护理服务提供者水平不一，服务质量参差不齐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资金投入不足：老年护理服务需要大量的资金投入，但目前投入不足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老年护理的需求分析与评估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老年人群的健康状况与护理需求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老年人群的健康状况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：如高血压、糖尿病、心脑血管疾病等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功能性障碍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：如关节疼痛、视力下降、听力减退等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：如抑郁、焦虑、孤独等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：如饮食、起居、清洁等方面的照顾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：如疾病预防、治疗、康复等方面的护理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：如心理疏导、情感交流等方面的关爱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老年护理需求的评估方法与工具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：通过设计问卷了解老年人的护理需求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：与老年人及其家庭成员进行面对面交流，了解其需求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：观察老年人的日常生活，了解其护理需求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老年护理需求评估量表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：通过量化指标评估老年人的护理需求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老年护理需求评估工具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：通过结构化问卷或访谈提纲进行评估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老年护理需求的多样性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不同年龄、性别、教育程度、经济状况的老年人，其护理需求不同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同一老年人在不同阶段，其护理需求也会发生变化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老年护理需求的个性化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根据老年人的具体情况，提供个性化的护理服务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充分考虑老年人的意愿和偏好，尊重其自主选择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老年护理需求的多样性与个性化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老年护理服务的类型与提供方式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家庭护理与社区护理服务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为老年人提供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居家护理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服务，包括生活照顾、健康护理和心理关爱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服务提供者：家庭成员、专业护理人员、志愿者等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为老年人提供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服务，包括日间护理、短期托养、康复训练等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服务提供者：社区卫生服务中心、养老院、康复中心等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机构护理服务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服务，包括生活照顾、健康护理和心理关爱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服务提供者：养老院、护理院、康复中心等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日间护理服务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日间照顾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服务，包括日间护理、康复训练、社交活动等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服务提供者：日间护理中心、社区活动中心、老年人俱乐部等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机构护理与日间护理服务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远程护理与互联网+护理服务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远程护理服务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为老年人提供远程健康咨询、护理指导等服务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服务提供者：社区卫生服务中心、医院、护理中心等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互联网+护理服务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，为老年人提供线上预约、上门服务、健康管理等一体化服务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服务提供者：电商平台、家政服务公司、健康管理公司等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https://d.book118.com/448044103102006035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老年护理讲座：关爱与陪伴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2024-09-14T12:56:06.716</cp:lastPrinted>
  <dcterms:created xsi:type="dcterms:W3CDTF">2024-09-14T04:56:06Z</dcterms:created>
  <dcterms:modified xsi:type="dcterms:W3CDTF">2024-09-14T04:56:08Z</dcterms:modified>
</cp:coreProperties>
</file>