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F5C11-C246-4719-AFFC-08CF690B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3F6E3-3E33-44E4-8ED9-77086DBF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7920D-E188-49B8-B39B-5FBB6D97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01657-35B6-4904-A8EC-9A3BA8D7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6D604-39D1-47D7-9E20-174E695B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7D539-E97A-499B-9213-7AEC7F13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D3133-D314-4948-88F8-51DABB7AA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434DC-A3FE-4FAE-BA23-62B4BA70C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82062-DF6C-4FB5-BF8B-7C0A68EE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5EE84-5541-4FB9-9F86-4EAFB1C8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45A8-5859-46CB-9F22-D53FD0495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6052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安全管理办法中的危险作业管理要点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危险作业许可制度建立与实施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人员培训与考核评价机制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87" r="267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危险作业是指在作业过程中存在较高风险，可能导致人身伤害、财产损失或环境破坏的作业活动。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高风险性、复杂性、事故后果严重性。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在坠落高度基准面2米及以上有可能坠落的高处进行的作业。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有限空间作业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在封闭或部分封闭、进出口受限但人员可以进入，未被设计为固定工作场所，通风不良，易造成有毒有害、易燃易爆物质积聚或氧含量不足的空间内进行的作业。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动火作业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能直接或间接产生明火的工艺设置以外的非常规作业，如使用电焊、气焊（割）、喷灯、电钻、砂轮等进行可能产生火焰、火花和炽热表面的非常规作业。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吊装作业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利用各种机具将重物吊起，并使重物发生位置变化的作业过程。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盲板抽堵作业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在设备抢修或检修过程中，设备、管道内存有物料及一定温度、压力情况时的盲板抽堵，或设备、管道内物料经吹扫、置换、清洗后的盲板抽堵。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常见危险作业类型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各行业针对危险作业也制定了相应的安全管理标准和规范，如建筑行业的《建筑施工高处作业安全技术规范》等。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强调了对危险作业的安全管理要求，包括作业许可、现场安全管理、人员培训等。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《危险作业安全管理规定》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针对危险作业制定了详细的安全管理规定，包括作业前审批、作业过程监控、作业后评估等。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作业风险分析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确定危险作业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68" b="33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68" b="176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识别方法及步骤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通过对作业场所、设备、工艺等进行全面分析，识别潜在的危险源。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针对识别出的危险源，分析作业过程中可能出现的风险。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根据风险分析结果，将具有较大风险的作业确定为危险作业。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采用作业条件危险性评价法（LEC法），根据事故发生的可能性（L）、人员暴露于危险环境中的频繁程度（E）和事故可能造成的后果（C）三个因素进行评估。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LEC评估法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将危险作业的风险等级划分为不同的级别，通过风险矩阵图进行可视化展示。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如故障模式与影响分析（FMEA）、危险与可操作性分析（HAZOP）等。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其他评估方法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实例分析：某企业危险作业识别与评估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介绍某企业的基本情况，包括生产规模、工艺流程、设备状况等。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通过对该企业进行全面分析，识别出主要的危险作业，如高处作业、动火作业、有限空间作业等。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根据风险评估结果，制定相应的管理措施，如加强安全培训、完善安全操作规程、配备安全防护用品等。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采用LEC评估法对该企业的危险作业进行风险评估，确定各危险作业的风险等级。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危险作业许可制度建立与实施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明确危险作业范围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包括高空作业、动火作业、有限空间作业等具有潜在危险的作业活动。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制定许可制度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建立危险作业许可制度，明确许可条件、申请流程、审批权限等相关内容。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培训与资质要求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确保作业人员具备相应资质，接受必要的安全培训，了解危险作业风险及应对措施。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许可制度内容及要求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作业负责人向安全管理部门提出申请，填写危险作业申请表，并提交相关证明材料。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安全管理部门对申请材料进行审核，评估作业风险，并根据实际情况作出批准或驳回决定。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获得批准后，作业负责人需严格遵守危险作业安全操作规程，确保作业过程中的安全措施得以落实。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申请、审批和执行流程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https://d.book118.com/448046052102006040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2024-09-19T04:07:33.913</cp:lastPrinted>
  <dcterms:created xsi:type="dcterms:W3CDTF">2024-09-18T20:07:33Z</dcterms:created>
  <dcterms:modified xsi:type="dcterms:W3CDTF">2024-09-18T20:07:35Z</dcterms:modified>
</cp:coreProperties>
</file>