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9BC5E-88DF-418E-9EFD-146B7F989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0391C1-778D-412D-8D4A-CDDF64ABE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8390D-53EE-4D14-8DF7-1F13DAEF7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866FF6-1C09-435F-B54D-E5886BA1A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9C48EE-BB63-44B7-B488-58A0E34EF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6477B4-AA46-4535-BAF6-8F97ADF36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8D7FBC-3635-42DB-B35A-DB8807D33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C5EFB9-72D8-4CDD-8E52-D50E399C5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DF9208-0219-4D4E-A5D0-9D01E5FF6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783FC-B867-4D64-91AC-1185B45BA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ECA3C-2362-457B-9B49-69A1B377C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4614102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好企业的标准案例分析报告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好企业的标准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案例一：苹果公司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案例二：谷歌公司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案例三：阿里巴巴集团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深入探讨好企业的标准，通过案例分析，为企业提供参考和借鉴。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随着经济的发展和市场竞争的加剧，企业对于如何提升自身竞争力、实现可持续发展越来越关注。好企业的标准逐渐成为行业内外关注的焦点。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78" r="3207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8088" r="3808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9671" r="3967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本报告将分为引言、主体和结论三个部分，其中主体部分将通过案例分析的方式，详细阐述好企业的标准。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本报告将选取若干具有代表性的企业，从企业战略、创新能力、社会责任、财务管理等方面进行分析，全面展示好企业的标准。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内容概述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报告的结构和内容概述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好企业的标准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好企业是指那些在经营活动中遵循道德、法律和可持续性原则，为社会和环境创造长期价值的企业。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好企业通常具备诚实守信、尊重员工、关注客户、创新驱动、社会责任和盈利能力等特质。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125" r="26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定义和特征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好企业的标准包括企业治理结构合理、产品质量可靠、环境保护措施得力、员工福利和培训体系完善、积极参与社会公益活动等。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好企业对于社会和环境的贡献表现在提高就业机会、推动经济发展、改善社会福利、保护生态环境等方面，同时也有助于提升企业形象和品牌价值，增强企业竞争优势。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好企业的标准和意义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案例一：苹果公司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083" r="1708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苹果公司成立于1976年，总部位于美国加利福尼亚州库比蒂诺市，是一家全球知名的科技公司。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苹果公司主要生产和销售消费电子产品、计算机软件和在线服务，如iPhone、iPad、Mac、iPod、Apple Watch等。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苹果公司在全球范围内拥有广泛的用户群体和市场份额，是全球最具价值的品牌之一。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公司简介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苹果公司以其卓越的创新能力而闻名，不断推出具有影响力的产品和技术，如iPhone、iOS操作系统等。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苹果公司始终将用户需求放在首位，注重产品的易用性和用户体验，为用户提供优质的服务和产品。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用户至上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苹果公司注重环境保护和可持续发展，采取了一系列措施减少对环境的影响，如采用可再生能源、推广循环经济等。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可持续发展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苹果公司积极履行社会责任，关注公益事业，通过捐赠和技术支持等方式回馈社会。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好企业的标准在苹果公司的体现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苹果公司的成功离不开其强大的创新能力，不断推出具有影响力的产品和技术，引领行业发展。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苹果公司的市场营销策略也非常成功，通过独特的品牌形象和广告宣传，吸引了大量忠实用户和粉丝。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苹果公司以其卓越的产品和服务赢得了全球用户的信赖和喜爱，成为全球最具价值的品牌之一。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苹果公司注重生态系统建设，通过硬件、软件和服务的一体化整合，为用户提供完整的解决方案和优质的使用体验。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生态系统建设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苹果公司的成功因素分析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案例二：谷歌公司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https://d.book118.com/448046141026006040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2024-09-18T10:13:08.723</cp:lastPrinted>
  <dcterms:created xsi:type="dcterms:W3CDTF">2024-09-18T02:13:08Z</dcterms:created>
  <dcterms:modified xsi:type="dcterms:W3CDTF">2024-09-18T02:13:10Z</dcterms:modified>
</cp:coreProperties>
</file>