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11E39-9531-44CC-A075-5CE6E9317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6CB7D-9BC3-4B68-9CBC-038DE1141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E2FC1-2A67-4EB8-8B74-EEE2774C1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C14FB-A1C9-48AD-BC44-20BAB32D3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22B34B-F9E7-4CF9-A1C9-6B2A00D5D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65F4A-CBA7-483C-9B74-20F95A568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B5F3D-B38E-48C8-B737-ADF1110C1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0619C-E9EB-4782-A429-FB1E35A44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61EFC-92FA-442D-BA38-584E2F29D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762DA-6032-49CD-9719-EF24F107D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50425-FDD7-4CDF-B000-2A68FF2FB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1032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环保金点子保护环境金点子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节能减排与低碳生活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资源循环利用与垃圾分类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生态保护与修复治理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绿色消费与环保产业发展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科技创新助力环保事业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环保理念与意识提升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环保是保护生态环境、维护生态平衡的重要措施，有助于减少污染、保护自然资源，为地球生态系统的可持续发展贡献力量。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促进人类健康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环境污染对人类健康造成巨大威胁，通过环保措施可以减少空气中的有害物质、改善水质、降低噪音等，从而提高人们的生活质量。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环保产业是一个新兴的绿色经济领域，发展环保产业可以带动技术创新、创造就业机会、促进经济可持续发展。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从日常生活中的点滴做起，节约用水、用电、用纸等，减少不必要的浪费，实现资源的可持续利用。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800" r="228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绿色消费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87" b="158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购买环保认证的产品，选择绿色包装、低碳排放的商品，支持可持续发展的企业和品牌。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学会垃圾分类投放，促进资源回收利用，减少垃圾对环境的污染。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倡导绿色生活理念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发挥榜样作用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政府、企业和社会各界应积极履行环保责任，发挥榜样作用，带动更多人关注和参与环保事业。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通过学校、社区、媒体等多渠道开展环保教育，提高公众对环保的认知和意识。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举办环保活动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组织各类环保公益活动，如植树造林、清理垃圾、环保知识宣传等，让更多人参与到环保行动中来。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提高公众环保意识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节能减排与低碳生活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节能家电选择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购买节能认证的家电产品，如节能灯泡、高效能空调、节水洗衣机等。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采用节水器具，减少用水浪费，如安装节水龙头、使用节水马桶等。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按照可回收物、有害垃圾、湿垃圾和干垃圾分类投放，促进资源回收利用。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家庭节能减排实践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优先选择公共交通出行，如地铁、公交等，减少私家车使用。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短距离出行可选择骑行或步行，既健康又环保。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骑行或步行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通过拼车平台共享出行，减少车辆空驶率，降低碳排放。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拼车出行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低碳出行方式选择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绿色办公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推行无纸化办公，减少纸张浪费；采用节能办公设备，如节能电脑、打印机等。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清洁能源利用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使用太阳能、风能等清洁能源，减少对化石燃料的依赖。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废弃物回收利用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建立废弃物回收制度，对废弃物进行分类处理和回收利用，减少资源浪费。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企业节能减排措施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资源循环利用与垃圾分类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在垃圾产生的源头进行分类，包括可回收物、有害垃圾、湿垃圾和干垃圾等。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设立专门的回收站点，对各类垃圾进行专业回收和处理。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垃圾分类方法及意义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通过废品回收站或线上平台预约回收废品，如废纸、废塑料、废金属等。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废品回收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将闲置物品进行二手出售或交换，实现资源的再利用。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二手交易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通过创意设计和改造，将废弃物变成有用的艺术品或实用品。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创意再利用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资源回收再利用途径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https://d.book118.com/448051032044006034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2024-09-12T16:11:51.324</cp:lastPrinted>
  <dcterms:created xsi:type="dcterms:W3CDTF">2024-09-12T08:11:51Z</dcterms:created>
  <dcterms:modified xsi:type="dcterms:W3CDTF">2024-09-12T08:11:53Z</dcterms:modified>
</cp:coreProperties>
</file>