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4787E-6E9E-4319-BAEB-DAD6B1D7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8095B-17FE-41D0-8DCE-C152B00A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5C9E4-B524-49DA-AE6A-0D1180F5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7EB61-BBE5-4C11-AFA3-D3D28405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B45B5-C8C4-4908-BA82-D8E5D556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E52B5-09EF-4587-ADD8-5FDE4732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9D357-060A-4FA6-9C21-E047FDFEF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06D62-7D4E-423D-8897-CC89EF3B0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FC565-A3E2-4B82-9108-525F36AA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24E25-B3A0-44DD-8F93-B232348F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0F024-7179-4BB8-80DD-90B641F1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1124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《物流成本模型》ppt课件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物流成本模型建立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物流成本模型应用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物流成本模型案例分析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物流成本模型发展趋势与挑战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物流成本模型概述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57" r="31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物流成本是指在物品的整个流通过程中，为完成物品的运输、仓储、包装、装卸搬运、配送等环节所支出的成本总和。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根据不同的分类标准，物流成本可以分为多种类型，如按支付形态可分为运输成本、仓储成本、装卸搬运成本等。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运输成本是指在物品的运输过程中所产生的费用，包括运输费用、装卸费用等。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仓储成本是指在物品的储存过程中所产生的费用，包括仓库租金、保管费用、管理费用等。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包装成本是指在物品的包装过程中所产生的费用，包括包装材料费用、包装设计费用等。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通过建立物流成本模型，可以更好地了解和控制物流过程中的各个环节，提高物流效率，降低物流成本。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通过物流成本模型的建立，可以更好地了解企业的物流资源配置情况，为企业优化资源配置提供依据。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降低物流成本是企业提高竞争力的关键因素之一，通过建立物流成本模型，可以更好地控制和降低物流成本，提高企业的竞争力。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物流成本模型的意义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物流成本模型建立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首先需要明确物流成本研究的具体问题，例如运输成本、库存成本等。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选择模型类型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根据研究问题选择适当的物流成本模型，如回归模型、神经网络模型等。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确定影响物流成本的变量，如运输距离、货物重量、运输方式等。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建立模型方程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根据确定的变量和选择的模型类型，建立物流成本模型的方程。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模型建立步骤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确定数据来源，如企业物流数据、行业报告等。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对收集到的数据进行清洗，去除异常值、缺失值等。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对数据进行必要的转换，以满足模型建立的需要。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对数据进行标准化、归一化等预处理，以提高模型的准确性。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选择适当的参数估计方法，如最小二乘法、梯度下降法等。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通过调整模型参数，优化模型的预测性能。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使用验证集对模型进行验证，评估模型的预测精度和鲁棒性。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将建立的物流成本模型应用于实际场景，为企业物流成本管理和优化提供支持。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模型参数估计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物流成本模型应用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https://d.book118.com/448051124042006025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2024-09-01T21:23:03.703</cp:lastPrinted>
  <dcterms:created xsi:type="dcterms:W3CDTF">2024-09-01T13:23:03Z</dcterms:created>
  <dcterms:modified xsi:type="dcterms:W3CDTF">2024-09-01T13:23:05Z</dcterms:modified>
</cp:coreProperties>
</file>