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95791-F81B-4096-88BB-2EF2DE8C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B857C-E655-4AFC-9471-9BBD28EDD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696FA-460D-47EB-A860-4EE5DD3D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6D830-817C-475A-8727-3CD11C90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D7D57-753E-47C1-AEF7-3220920D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52806-5E9E-420E-942D-F9564F33C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9048D-EEF0-46FE-B6C1-6984CB98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AB55-5BBE-42CC-8799-053A9206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CF660-FFC5-4CCE-9B46-CF552255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E463-06C5-4E0D-A6B6-48F142D9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EE04C-7C11-4464-9678-54890BB8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2014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情态动词在表示禁止和允许方面的用法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表示禁止的情态动词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表示允许的情态动词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情态动词在禁止和允许方面的用法比较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情态动词的否定形式及用法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情态动词的疑问形式及用法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情态动词是一种辅助动词，用于表达说话者对行为、状态或事件的可能性、必要性、愿望、推测等情态意义。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情态动词可分为基本情态动词（如can, may, must等）和半情态动词（如need, dare等）。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情态动词后接动词原形，构成谓语部分。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情态动词没有人称和数的变化，即不论主语是第几人称或单数、复数，情态动词的形式都不变。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情态动词可以表达不同的时间概念，如现在、过去或将来的可能性、必要性等。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情态动词的语法特点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与助动词的区别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与实义动词的区别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与系动词的区别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助动词协助主要动词构成时态、语态或语气等，而情态动词则表达说话者的情态意义。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实义动词具有完整的词义，可以单独作谓语。而情态动词词义不完整，不能单独作谓语，必须与其他动词一起构成谓语。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系动词用于连接主语和表语，构成系表结构。而情态动词则用于表达说话者的情态意义，不构成系表结构。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情态动词与其他动词的区别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表示禁止的情态动词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强烈禁止：用于表达强烈的禁止或不允许，语气非常坚定。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 i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You must not smoke in the office.</a:t>
            </a: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（你绝对不能在办公室抽烟。）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义务与规定：常用来表示某种规定或法律义务。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 i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Drivers must not exceed the speed limit.</a:t>
            </a: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（司机不得超过限速。）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 not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能力上的不允许：表示因为能力、可能性等原因而不能做某事。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cannot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能力上的不允许：表示因为能力、可能性等原因而不能做某事。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能力上的不允许：表示因为能力、可能性等原因而不能做某事。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能力上的不允许：表示因为能力、可能性等原因而不能做某事。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可能性上的不允许：表示某事可能不被允许或不太可能发生。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You may not enter the building without a pass.</a:t>
            </a: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（没有通行证，您可能不得进入这栋建筑。）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较为委婉的禁止：语气较为委婉，留有一定的余地。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You may not leave early without permission.</a:t>
            </a: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（未经允许，您不得提前离开。）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 not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法律、规定上的禁止：常用于法律、合同、规章等正式文件中表示禁止。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强烈的命令语气：表达一种强烈的命令或要求。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Employees shall not disclose confidential information.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（员工不得泄露机密信息。）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You shall not trespass on private property.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（你不得侵入私人领地。）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shall not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表示允许的情态动词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表示允许或能力，意为“可以，能”。例如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“You can use my car if you need to.”（如果你需要，你可以用我的车。）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在疑问句中表示请求或许可，意为“可以…吗？”。例如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“Can I borrow your pen for a moment?”（我可以借你的钢笔用一会儿吗？）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表示允许或许可，意为“可以，可能”。例如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“You may leave early if you finish your work.”（如果你完成了工作，你可以早点离开。）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在疑问句中表示请求或许可，比“can”更正式，意为“可…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“May I ask you a question?”（我可以问你一个问题吗？）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是“can”的过去式，但在表示请求或许可时，比“can…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“Could you please pass me the salt?”（请你把盐递给我好吗？）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在表示可能性方面，比“can”更不确定。例如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“I could go to the movies with you, but I’m not sure if I have time.”（我可能和你一起去看电影，但我不确定是否有时间。）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could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是“may”的过去式，但在表示可能性方面，比“may”…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“I might be able to help you with that problem.”（我可能能够帮你解决那个问题。）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在表示请求或许可时，比“may”更委婉、更不肯定。例如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“Might I suggest that we take a break?”（我可以建议我们休息一下吗？）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might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情态动词在禁止和允许方面的用法比较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禁止类情态动词（如“不得”、“禁止”等）表达强烈的否定意义，明确禁止某一行为或情况的发生。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允许类情态动词（如“可以”、“允许”等）表达肯定意义，表示某一行为或情况是被许可或可行的。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语义差异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https://d.book118.com/448052014063006036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2024-09-15T19:23:22.546</cp:lastPrinted>
  <dcterms:created xsi:type="dcterms:W3CDTF">2024-09-15T11:23:22Z</dcterms:created>
  <dcterms:modified xsi:type="dcterms:W3CDTF">2024-09-15T11:23:24Z</dcterms:modified>
</cp:coreProperties>
</file>