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04EC5F-FADA-4573-8F13-812F0BC3C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A6D01A-1523-454A-BAC8-2199A72805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4F5AA6-A07C-4326-8D3C-ABF4B2E05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73ED13-7731-4597-9893-8B7505ADAB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5A240D-E807-4431-8C31-769B90670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A7F009-3EF6-4FFA-B0EA-E4EE5F0C74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F03769-7363-4E15-B4E7-C217ABC0C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99F63D-0B24-499C-939F-093024DB0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769F8D-85D9-48C7-945B-25356A660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A03971-3C52-4348-BBB3-130474EE2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9BECEC-F33F-4D6B-AB56-9EB1B1792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5202401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关于项目管理风险评估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项目管理风险评估概述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识别项目风险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评估项目风险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应对项目风险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监控和报告项目风险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项目管理风险评估概述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项目管理风险评估是对项目潜在风险进行识别、分析和评价的过程，旨在减少风险对项目目标实现的不利影响。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通过风险评估，项目团队可以及时发现并应对潜在风险，确保项目按计划顺利进行，最终实现项目目标。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风险监控与报告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持续监控项目风险状况，定期报告风险状态和应对措施的执行情况。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风险应对策略制定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针对评价出的重要风险，制定相应的应对措施和计划。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风险评价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根据风险分析结果，对风险进行排序和分类，确定需要重点关注和应对的风险。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通过收集项目相关信息，识别出可能对项目造成不利影响的潜在风险。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对识别出的风险进行量化或定性评估，确定风险发生的概率和影响程度。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评估流程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299" r="6299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通过风险评估，可以及时发现并应对潜在风险，降低项目失败的可能性。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提高项目成功率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根据项目风险状况合理分配资源，确保项目关键任务得到优先保障。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优化资源配置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通过风险评估实践，可以提升项目团队的风险意识和风险管理能力。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提升团队风险管理能力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对项目风险进行有效管理，可以增强干系人对项目成功的信心和支持力度。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增强干系人信心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重要性及意义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识别项目风险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项目环境风险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项目技术风险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项目经济风险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项目组织风险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风险来源分析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460" r="1446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政策变化、自然灾害、社会不稳定等外部因素对项目的影响。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技术不成熟、技术更新快、技术标准变化等技术因素对项目的影响。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市场变化、通货膨胀、汇率波动等经济因素对项目的影响。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项目管理能力不足、团队协作不畅、资源分配不合理等组织因素对项目的影响。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4541" r="4541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已经识别并分析过的风险，包括其发生概率和影响程度。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已知风险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未知风险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可控风险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不可控风险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尚未识别或无法预测的风险，需要采取相应措施进行防范和应对。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可以通过采取措施降低其发生概率或减轻其影响程度的风险。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无法通过采取措施降低其发生概率或减轻其影响程度的风险，需要制定相应的应对策略。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风险类型划分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风险识别方法与工具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头脑风暴法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通过集思广益，激发团队成员的创造力和想象力，识别潜在的项目风险。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SWOT分析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通过分析项目的优势、劣势、机会和威胁，识别与项目相关的风险。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德尔菲法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通过专家调查的方式，收集专家对项目风险的看法和预测，进行风险识别。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风险矩阵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将风险的发生概率和影响程度进行量化评估，以矩阵形式展示风险等级，便于项目团队对风险进行优先排序和制定相应的应对措施。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评估项目风险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通过对项目环境、资源、技术、市场等方面的分析，识别出可能对项目造成不利影响的潜在风险因素。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识别项目潜在风险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根据项目的特点和实际情况，制定相应的风险评估标准，包括风险发生的概率、影响程度、持续时间等。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制定风险评估标准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针对不同等级的风险，设定相应的风险阈值，以便在风险发生时及时采取相应的应对措施。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确定风险阈值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风险评估标准制定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运用数学模型、统计分析等工具，对风险进行量化评估，如蒙特卡罗模拟、敏感性分析等，以更准确地预测风险对项目的影响。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定量评估方法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采用专家判断、经验分析等手段，对风险进行定性评估，如德尔菲法、头脑风暴等，以充分利用专家的经验和知识。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定性评估方法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将定量和定性评估方法相结合，综合考虑多种因素，对风险进行全面、深入的评估。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综合评估方法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定量与定性评估方法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https://d.book118.com/448052024012006033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2024-09-10T20:28:52.042</cp:lastPrinted>
  <dcterms:created xsi:type="dcterms:W3CDTF">2024-09-10T12:28:52Z</dcterms:created>
  <dcterms:modified xsi:type="dcterms:W3CDTF">2024-09-10T12:28:54Z</dcterms:modified>
</cp:coreProperties>
</file>