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01637-AFC2-4735-B109-E026ADC68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5A250-F35C-4B51-A40A-1A909A732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9C610-0F9D-4D5E-AC51-ECD251CF4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F3E26-CD28-41C8-A65D-B31B1C649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4B497-33D9-4403-B9B6-E3D9BDC1B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7BD50F-24BF-4A3C-A33B-EB92A64E3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F90D05-B5C1-4729-A683-91651A010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A4915-1289-4E05-BAF7-25222795F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EC57D-1E04-47F6-8063-C34F31140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696F2-CD5C-492B-994C-58E273135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77A5B-12F6-43F3-8B71-E61907F55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53037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高端家居全产业链示范项目市场研究报告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产品研发与设计创新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生产工艺与质量控制体系建设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供应链管理与物流配送优化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高端家居市场是指针对高消费人群，提供高品质、高设计感、高舒适度的家居产品和服务的市场。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高端家居市场概述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当前高端家居市场呈现出品牌化、个性化、智能化等发展趋势，消费者对品质和设计的要求越来越高。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未来高端家居市场将继续保持增长态势，智能化、环保化、定制化等将成为市场发展的重要方向。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高端家居市场现状及趋势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全产业链示范项目概念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全产业链示范项目是指通过整合家居产业上下游资源，构建完整的家居产业链，实现从设计、生产、销售到服务的全流程贯通。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全产业链示范项目可以降低成本、提高效率、优化资源配置，从而提升整个家居产业的竞争力。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示范意义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通过全产业链示范项目的建设和推广，可以带动家居产业的转型升级和可持续发展。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全产业链示范项目概念及优势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本研究旨在深入分析高端家居全产业链示范项目的市场现状、发展趋势及前景，为项目建设和推广提供科学依据。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通过本研究，可以加深对高端家居市场的了解，把握市场发展趋势，为家居企业提供决策参考；同时，也可以促进家居产业的创新发展和转型升级，推动整个行业的可持续发展。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消费者需求特点及变化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消费者对高端家居产品的需求持续增长，追求品质、舒适和个性化。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智能家居、定制家居等创新产品受到消费者青睐。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消费者越来越注重家居产品的环保性能和健康功能。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消费者购物渠道和购买方式多样化，线上线下融合成为趋势。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358" r="213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竞争对手分析及市场定位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国内外高端家居品牌众多，市场竞争激烈。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竞争对手包括国际知名品牌、国内大型家居企业以及创新型家居企业。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各品牌在市场定位、产品特点、销售渠道等方面存在差异。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通过对比分析竞争对手的优劣势，确定本项目的市场定位和发展策略。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潜在市场机会挖掘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抓住消费者对环保、健康家居产品的需求增长机会。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发掘智能家居、定制家居等创新产品的市场潜力。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拓展线上线下融合的销售渠道，提高品牌知名度和市场占有率。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关注家居行业的技术创新和产业升级趋势，积极布局未来市场。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产品研发与设计创新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持续优化产品线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根据市场反馈和消费者需求，不断调整和优化产品线，以满足不断变化的市场需求。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精准定位目标消费群体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针对高净值人群，进行深入的市场调研和消费者洞察，以满足其对品质、舒适度和个性化的高要求。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整合全球优质资源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与国际顶级设计师、原材料供应商和生产制造商合作，确保产品品质达到国际一流水平。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高端家居产品研发策略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强调简洁、干净、利落的设计理念，去除多余装饰，凸显产品本身的功能性和美感。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极简主义风格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自然主义风格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注重环保、可持续的设计理念，运用天然材质和色彩，营造自然、舒适的家居氛围。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将智能家居技术融入产品设计中，实现家居环境的智能化、便捷化和个性化。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设计理念与风格趋势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运用3D打印技术，实现家居产品的定制化生产，提高生产效率和产品质量。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利用虚拟现实技术，为消费者提供沉浸式的购物体验，增强消费者的购买意愿和忠诚度。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智能家居系统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智能家居系统，实现家居环境的智能化控制和管理，提高生活品质和便捷性。例如，某高端家居品牌推出的智能家居系统，通过语音识别和人工智能技术，实现了对家居环境的全面控制和管理，为消费者带来了全新的智能家居体验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创新技术应用及案例分享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生产工艺与质量控制体系建设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生产工艺流程优化措施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优化生产布局，实现流水线作业和均衡生产。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推广绿色环保工艺，降低生产过程中的能耗和排放。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引入自动化和智能化设备，提高生产效率和产品精度。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强化原材料和半成品的质量控制，确保产品质量源头可控。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制定严格的质量检测标准，覆盖产品的外观、尺寸、性能等多个方面。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强化质量检测人员的培训和管理，确保检测结果的准确性和可靠性。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质量检测标准和方法研究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引入先进的质量检测设备和方法，如无损检测、光谱分析等，提高检测精度和效率。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建立质量检测数据追溯系统，实现产品质量问题的快速定位和处理。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https://d.book118.com/448053037023006035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Microsoft Yahei</vt:lpstr>
      <vt:lpstr>Bebas Neue Regular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2024-09-13T20:12:24.723</cp:lastPrinted>
  <dcterms:created xsi:type="dcterms:W3CDTF">2024-09-13T12:12:24Z</dcterms:created>
  <dcterms:modified xsi:type="dcterms:W3CDTF">2024-09-13T12:12:26Z</dcterms:modified>
</cp:coreProperties>
</file>