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61379-4EF6-45FE-B8DF-C08076845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1CD99-774C-4BFA-968D-0826156A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3044E-FD9A-41AD-B62E-6C65AD0D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ED07A-9378-4A24-9D8D-5C329A9E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F3965F-F249-41A0-B031-2870A2624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55AF6-CA1E-4D8B-A693-89693D575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D32D5-3D5A-4943-BDCF-A1709D3F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2B49F-ED7B-48B9-8B1A-38CEA78D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887CE-55B6-44F2-90AD-E78AE137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438FB-C9DD-4CBF-AF52-B063F437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C68F3-E08C-472C-879C-8EA1D5A5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5013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2023年口腔护理的总结反思简约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2023年口腔护理行业概况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口腔护理产品分析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企业竞争策略分析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随着人们生活水平的提高，口腔健康问题逐渐受到重视。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口腔护理对于保持身体健康和预防口腔疾病具有重要意义。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本文旨在总结2023年口腔护理的进展和经验，为未来口腔护理工作提供参考。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通过反思和总结，提高口腔护理水平，促进口腔健康事业的发展。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2023年口腔护理行业概况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行业发展迅速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随着人们对口腔健康意识的提高，口腔护理行业呈现出快速增长的态势。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科技在口腔护理领域的应用不断深化，如智能牙刷、3D打印义齿等创新产品不断涌现。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消费者对口腔护理产品的需求日益多样化，从基础清洁到个性化定制，满足不同人群的个性化需求。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差异化竞争明显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各品牌在产品定位、功能特点等方面存在明显差异，以满足不同消费群体的需求。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新兴品牌崭露头角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一些新兴品牌凭借创新的产品和服务，在市场上获得了一定的知名度和用户口碑。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口腔护理市场上众多品牌竞争激烈，各品牌通过技术创新、品牌营销等手段抢占市场份额。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政府对口腔护理行业的关注度提高，出台了一系列政策支持行业发展。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政府对口腔护理产品的监管力度不断加强，提高了行业的规范度和透明度。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行业标准逐步完善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口腔护理行业标准逐步完善，为行业的健康发展提供了有力保障。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口腔护理产品分析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2023年，牙膏市场继续保持稳定增长，新产品不断涌现，满足了消费者对于口腔护理的各种需求。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牙膏市场概述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各大品牌在牙膏市场上竞争激烈，通过推出新口味、新配方以及与健康相关的宣传，吸引消费者的眼球。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牙膏品牌竞争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消费者对于牙膏成分的关注度逐渐提高，特别是天然成分和具有特殊功效的牙膏，如防蛀、美白等。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牙膏成分与功效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牙膏市场分析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牙刷市场概述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牙刷市场在2023年呈现多元化发展，各种新型牙刷不断涌现，如电动牙刷、智能牙刷等。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牙刷品牌与技术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知名品牌在牙刷市场上占据主导地位，同时新技术如声波震动、紫外线消毒等也被广泛应用。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消费者需求与偏好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消费者对于牙刷的舒适度、清洁效果以及环保性等方面有更高的要求，推动了牙刷市场的创新。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牙刷市场分析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为了在竞争激烈的市场中脱颖而出，这些产品需要不断创新和差异化。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其他口腔护理产品概述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除了牙膏和牙刷之外，漱口水、口腔喷雾、舌刮器等产品在市场上也有一定的份额。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随着消费者对于口腔健康的重视程度不断提高，这些产品的市场需求也在逐渐增加。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其他口腔护理产品分析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品质与安全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消费者对口腔护理产品的品质和安全性要求更高，更倾向于选择品牌知名度高、质量可靠的产品。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消费者对口腔护理产品的个性化需求增加，如定制化牙膏、漱口水等。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消费者越来越重视口腔健康，对口腔护理产品的需求日益增长。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https://d.book118.com/448055013062006044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2024-09-24T14:02:42.123</cp:lastPrinted>
  <dcterms:created xsi:type="dcterms:W3CDTF">2024-09-24T06:02:42Z</dcterms:created>
  <dcterms:modified xsi:type="dcterms:W3CDTF">2024-09-24T06:02:44Z</dcterms:modified>
</cp:coreProperties>
</file>