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E5B89-C7DB-4F66-8A4D-41DE0ABBD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0C224-D81C-426D-B883-A6D36756C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9504E-EDF7-4153-B8D0-F536ECD86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89A0C-5487-41AE-BF9D-72861D0F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70AEA-D250-4B09-961F-47878CA37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0C5006-B4B4-44E9-A8C9-5AD74FB5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C8268-82A0-44A1-AD3A-373D51D9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36A3F-F514-4269-84C1-93507DE6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84776-EDBF-4787-9E78-F6600CE1C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4166D-FE3C-4051-8B32-422CDEF50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5528B-9A7F-4A19-B66F-79518E30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6031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的解释与争议解决\n## 1.合同解释的基本原则与方法\n### 1.1合同解释的目的与意义\n### 1.2合同解释的基本原则\n### 1.3合同解释的具体方法\n## 2.合同条款的歧义与解释\n### 2.1合同条款歧义的产生原因\n### 2.2合同歧义的解释方法\n### 2.3合同歧义解决的实际案例\n## 3.合同争议的类型与解决途径\n### 3.1合同争议的类型分析\n### 3.2合同争议的解决途径\n### 3.3合同争议解决的实际案例\n## 4.合同解释与争议的预防策略\n### 4.1合同签订过程中的预防策略\n### 4.2合同履行过程中的预防策略\n### 4.3合同争议解决后的预防策略\n## 5.合同解释与争议解决的国际法律框架\n### 5.1国际公约与条约对合同解释的规定\n### 5.2国际商事仲裁对合同争议解决的影响\n### 5.3国际法律框架对合同解释与争议解决的实际应用案例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合同的解释与争议解决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合同解释的基本原则与方法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合同解释的目的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明确合同双方的权利与义务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确保合同的顺利履行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减少合同争议的发生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合同解释的意义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维护合同关系的稳定性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保障合同双方的合法权益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促进市场经济的发展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合同解释的目的与意义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文义解释原则</a:t>
                </a:r>
                <a:endParaRPr/>
              </a:p>
            </p:txBody>
          </p:sp>
          <p:sp>
            <p:nvSpPr>
              <p:cNvPr id="1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以合同条款的字面含义为基础进行解释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遵循合同语言的通常含义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避免对合同条款的歪曲或误解</a:t>
                </a:r>
                <a:endParaRPr/>
              </a:p>
            </p:txBody>
          </p:sp>
        </p:grpSp>
        <p:grpSp>
          <p:nvGrpSpPr>
            <p:cNvPr id="20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体系解释原则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将合同条款置于整个合同体系中进行解释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考虑合同条款之间的相互关系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保持合同条款的一致性和协调性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目的解释原则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以合同的目的和意图为基础进行解释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考虑合同双方的真实意愿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促进合同目的的实现</a:t>
                </a:r>
                <a:endParaRPr/>
              </a:p>
            </p:txBody>
          </p:sp>
        </p:grpSp>
      </p:grpSp>
      <p:pic>
        <p:nvPicPr>
          <p:cNvPr id="20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合同解释的基本原则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通过分析合同条款的词汇、语法和修辞进行解释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遵循合同语言的通常含义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避免对合同条款的歪曲或误解</a:t>
                </a:r>
                <a:endParaRPr/>
              </a:p>
            </p:txBody>
          </p:sp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语义解释法</a:t>
                </a:r>
                <a:endParaRPr/>
              </a:p>
            </p:txBody>
          </p:sp>
        </p:grpSp>
        <p:grpSp>
          <p:nvGrpSpPr>
            <p:cNvPr id="2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考虑合同签订时的背景情况和合同双方的真实意愿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了解合同条款的制定背景和目的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保持合同条款的一致性和协调性</a:t>
                </a:r>
                <a:endParaRPr/>
              </a:p>
            </p:txBody>
          </p:sp>
          <p:sp>
            <p:nvSpPr>
              <p:cNvPr id="2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背景解释法</a:t>
                </a:r>
                <a:endParaRPr/>
              </a:p>
            </p:txBody>
          </p:sp>
        </p:grpSp>
        <p:grpSp>
          <p:nvGrpSpPr>
            <p:cNvPr id="2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参考相关法律法规和司法解释进行解释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确保合同解释的合法性和公正性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减少合同争议的发生</a:t>
                </a:r>
                <a:endParaRPr/>
              </a:p>
            </p:txBody>
          </p:sp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立法解释法</a:t>
                </a:r>
                <a:endParaRPr/>
              </a:p>
            </p:txBody>
          </p:sp>
        </p:grpSp>
      </p:grpSp>
      <p:pic>
        <p:nvPicPr>
          <p:cNvPr id="2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合同解释的具体方法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合同条款的歧义与解释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语言表述不清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合同条款的词汇、语法和修辞不明确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导致合同双方对条款的理解产生歧义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合同条款之间的矛盾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不同合同条款之间的内容相互冲突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导致合同双方对条款的理解产生歧义</a:t>
                </a:r>
                <a:endParaRPr/>
              </a:p>
            </p:txBody>
          </p:sp>
        </p:grpSp>
        <p:grpSp>
          <p:nvGrpSpPr>
            <p:cNvPr id="2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合同条款的遗漏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合同条款未明确规定某些事项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导致合同双方对条款的理解产生歧义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合同条款歧义的产生原因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语义解释法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通过分析合同条款的词汇、语法和修辞进行解释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遵循合同语言的通常含义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避免对合同条款的歪曲或误解</a:t>
                </a:r>
                <a:endParaRPr/>
              </a:p>
            </p:txBody>
          </p:sp>
          <p:sp>
            <p:nvSpPr>
              <p:cNvPr id="2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背景解释法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考虑合同签订时的背景情况和合同双方的真实意愿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了解合同条款的制定背景和目的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保持合同条款的一致性和协调性</a:t>
                </a:r>
                <a:endParaRPr/>
              </a:p>
            </p:txBody>
          </p:sp>
          <p:sp>
            <p:nvSpPr>
              <p:cNvPr id="2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立法解释法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参考相关法律法规和司法解释进行解释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确保合同解释的合法性和公正性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减少合同争议的发生</a:t>
                </a:r>
                <a:endParaRPr/>
              </a:p>
            </p:txBody>
          </p:sp>
          <p:sp>
            <p:nvSpPr>
              <p:cNvPr id="2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合同歧义的解释方法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案例一：某建筑公司与开发商的施工合同纠纷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争议焦点：合同条款中关于工程质量的约定不明确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解释方法：结合合同背景和双方真实意愿进行解释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解决方案：双方重新协商，明确工程质量标准和违约责任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案例二：某国际货物买卖合同纠纷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争议焦点：合同条款中关于交货时间和地点的约定矛盾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解释方法：遵循合同语言的通常含义，采用语义解释法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解决方案：双方重新协商，明确交货时间和地点</a:t>
                </a:r>
                <a:endParaRPr/>
              </a:p>
            </p:txBody>
          </p:sp>
          <p:pic>
            <p:nvPicPr>
              <p:cNvPr id="2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案例三：某软件开发合同纠纷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争议焦点：合同条款中关于软件功能的约定遗漏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解释方法：参考相关法律法规和司法解释进行解释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解决方案：双方补充合同条款，明确软件功能要求和验收标准</a:t>
                </a:r>
                <a:endParaRPr/>
              </a:p>
            </p:txBody>
          </p:sp>
          <p:pic>
            <p:nvPicPr>
              <p:cNvPr id="2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合同歧义解决的实际案例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合同争议的类型与解决途径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合同履行争议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合同双方对合同履行内容和期限有争议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合同双方对合同履行方式和标准有争议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合同价款争议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合同双方对合同价款支付方式和时间有争议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合同双方对合同价款调整范围和依据有争议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合同违约责任争议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合同双方对违约责任承担范围和数额有争议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合同双方对违约责任认定标准和程序有争议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合同争议的类型分析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https://d.book118.com/448056031003006040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合同的解释与争议解决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2024-09-18T02:31:12.916</cp:lastPrinted>
  <dcterms:created xsi:type="dcterms:W3CDTF">2024-09-17T18:31:12Z</dcterms:created>
  <dcterms:modified xsi:type="dcterms:W3CDTF">2024-09-17T18:31:14Z</dcterms:modified>
</cp:coreProperties>
</file>