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FA51A-AC17-4D0B-B75B-F74C325BD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012B7-DE3A-4CF7-A5F9-F794244DB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2ECCE-768D-4FC4-95DF-CAEFD2B9D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EB6ED-0ED5-47CE-BD82-78FEDE545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AC57E2-7C00-4035-9D6C-1FB9C5735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797D55-543F-4922-8F93-4A4C21EF8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0A6D0E-BB13-4EB6-A502-CAE356E62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1ACEB-E9AA-46B6-9F20-8A75B9E36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4827B-0D11-4907-ABF8-E02AED168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153CF-AD98-4E92-9411-3ECF6C4BB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2743A-0D9C-40EA-B676-2016BBD83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57071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强化中考英语写作技巧与实例演练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Overview of English Writing Skills for Middle School Entrance Examination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Strategies for improving vocabulary and presence structure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Paragraph arrangement and logical coherence training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Example Exercise and Explanation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Simulation testing and feedback improvement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Summary, review, and exam preparation suggestions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Background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Writing skills are essential for students' overall English proficiency, and practical exercises are critical for exam preparation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Purpose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This course aims to strengthen students' English writing skills and provide practical exercises to help them excel in the middle school entrance examination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Background and purpose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Course Outline Introduction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Writing Basics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Introduction to the basics of English writing, including grammar, punctuation, and sentence structure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Practical Exercises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Regular practice with writing prompts and exercises to enhance students' writing skills and exam readiness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Essay Writing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Guidance on how to write different types of essays, such as narrative, descriptive, argumentative, and repository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Feedback and Revision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Opportunities for students to receive feedback on their writing and learning how to revise and improve their work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Overview of English Writing Skills for Middle School Entrance Examination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30251" y="2158898"/>
            <a:ext cx="2995145" cy="38340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Writing helps develop critical thinking and analytical skills: The process of writing requirements students to think critically about the topic, analyze information, and synthesize their ideas, which in turn helps develop their cognitive abilities</a:t>
            </a:r>
          </a:p>
        </p:txBody>
      </p:sp>
      <p:sp>
        <p:nvSpPr>
          <p:cNvPr id="3" name="AutoShape 3"/>
          <p:cNvSpPr/>
          <p:nvPr/>
        </p:nvSpPr>
        <p:spPr>
          <a:xfrm>
            <a:off x="539110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5954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50313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851612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851612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1031952" y="2158898"/>
            <a:ext cx="2995145" cy="38340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Writing is a critical skill for academic success: It is through writing that students demonstrate their understanding of subject matter and ability to communicate effectively</a:t>
            </a:r>
          </a:p>
        </p:txBody>
      </p:sp>
      <p:sp>
        <p:nvSpPr>
          <p:cNvPr id="9" name="AutoShape 9"/>
          <p:cNvSpPr/>
          <p:nvPr/>
        </p:nvSpPr>
        <p:spPr>
          <a:xfrm>
            <a:off x="4090774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87618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1977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4403275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4403275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7855770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52615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166974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8168272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8168272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4723075" y="2158898"/>
            <a:ext cx="2995145" cy="38340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Writing skills are essential for the middle school entrance examination: In order to achieve good scores in the exam, students need to pose strong writing skills that enable them to express their ideas clearly and coherently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importance of writing skills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Negative assessments: These assessments require students to tell a story or present an event, often with a clear beginning, middle, and end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Argumentative assessments: In these assessments, students are required to take a stance on a specific issue and provide evidence to support their viewpoints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Inventory assessments: These assessments involve presenting and explaining a concept, idea, or process in a clear and consensus manager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Requirements for high scoring essays: Essays that score well typologically have a clear structure, well developed ideas, and effective use of language and grammar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Common writing question types and requirements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Clear and coherent structure: High scoring essays typically have a well defined introduction, body, and conclusion that flow smoothly from one section to the next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Well developed ideas: The best essays present ideas that are fully developed and supported with relevant examples, evidence, and analysis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Effective use of language and grammar: High scoring essays demonstrate a good command of the English language, with accurate grammar, vocabulary, and presence structure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Engagement with the reader: Essays that score well enough to engage the reader by using interesting items, thought -provoking questions, or subjective arguments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Analysis of the Characteristics of High Score Essays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Strategies for improving vocabulary and presence structure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Reading extensively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Encourage students to read a wide range of English materials, including novels, newspapers, and online articles to account for new vocabulary in context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Word lists and flashcards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Provide students with lists of key vocabulary words and phrases, and resource them to use flashcards for regular review and practice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Word games and quizzes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Incorporate fun word games and quizzes into the classroom to make vocabulary learning more engaging and interactive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Sharing methods for expanding vocabulary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Modeling complex senses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Demonstrating the use of complex senses with a variety of structures, such as compound, complex, and compound compound senses, to enhance the wealth and diversity of students' writing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Teaching presence variation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Emphasis on the importance of using a mix of presence lengths and types (e.g., declarative, interlocutive, explicit, implicit) to create a more dynamic and interesting text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Encouraging experience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Encourage students to experience with different presence structures and syntax to find their own voice and style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Guidance on versatile presence structure techniques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585540" y="4130989"/>
            <a:ext cx="9388340" cy="0"/>
          </a:xfrm>
          <a:prstGeom prst="line">
            <a:avLst/>
          </a:prstGeom>
          <a:ln w="28575">
            <a:solidFill>
              <a:schemeClr val="dk1">
                <a:lumMod val="75000"/>
                <a:lumOff val="2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994886" y="3540384"/>
            <a:ext cx="1181195" cy="118119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20641" y="3876712"/>
            <a:ext cx="529780" cy="508540"/>
            <a:chOff x="1320641" y="3876712"/>
            <a:chExt cx="529780" cy="508540"/>
          </a:xfrm>
        </p:grpSpPr>
        <p:sp>
          <p:nvSpPr>
            <p:cNvPr id="5" name="Freeform 5"/>
            <p:cNvSpPr/>
            <p:nvPr/>
          </p:nvSpPr>
          <p:spPr>
            <a:xfrm>
              <a:off x="1674876" y="4088643"/>
              <a:ext cx="18193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1320641" y="3876712"/>
              <a:ext cx="529780" cy="508540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5506450" y="3540384"/>
            <a:ext cx="1179100" cy="11811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5935409" y="3917288"/>
            <a:ext cx="321183" cy="427387"/>
            <a:chOff x="5935409" y="3917288"/>
            <a:chExt cx="321183" cy="427387"/>
          </a:xfrm>
        </p:grpSpPr>
        <p:sp>
          <p:nvSpPr>
            <p:cNvPr id="9" name="Freeform 9"/>
            <p:cNvSpPr/>
            <p:nvPr/>
          </p:nvSpPr>
          <p:spPr>
            <a:xfrm>
              <a:off x="5935409" y="4109884"/>
              <a:ext cx="150114" cy="234791"/>
            </a:xfrm>
            <a:custGeom>
              <a:rect l="l" t="t" r="r" b="b"/>
              <a:pathLst>
                <a:path w="57" h="89">
                  <a:moveTo>
                    <a:pt x="0" y="9"/>
                  </a:moveTo>
                  <a:lnTo>
                    <a:pt x="0" y="9"/>
                  </a:lnTo>
                  <a:lnTo>
                    <a:pt x="0" y="73"/>
                  </a:lnTo>
                  <a:lnTo>
                    <a:pt x="57" y="89"/>
                  </a:lnTo>
                  <a:lnTo>
                    <a:pt x="57" y="25"/>
                  </a:lnTo>
                  <a:lnTo>
                    <a:pt x="16" y="14"/>
                  </a:lnTo>
                  <a:lnTo>
                    <a:pt x="41" y="7"/>
                  </a:lnTo>
                  <a:lnTo>
                    <a:pt x="36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09145" y="4109884"/>
              <a:ext cx="147447" cy="234791"/>
            </a:xfrm>
            <a:custGeom>
              <a:rect l="l" t="t" r="r" b="b"/>
              <a:pathLst>
                <a:path w="56" h="89">
                  <a:moveTo>
                    <a:pt x="21" y="0"/>
                  </a:moveTo>
                  <a:lnTo>
                    <a:pt x="15" y="7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0" y="25"/>
                  </a:lnTo>
                  <a:lnTo>
                    <a:pt x="0" y="89"/>
                  </a:lnTo>
                  <a:lnTo>
                    <a:pt x="56" y="73"/>
                  </a:lnTo>
                  <a:lnTo>
                    <a:pt x="56" y="9"/>
                  </a:lnTo>
                  <a:lnTo>
                    <a:pt x="21" y="0"/>
                  </a:lnTo>
                  <a:close/>
                  <a:moveTo>
                    <a:pt x="41" y="39"/>
                  </a:moveTo>
                  <a:lnTo>
                    <a:pt x="17" y="46"/>
                  </a:lnTo>
                  <a:lnTo>
                    <a:pt x="17" y="34"/>
                  </a:lnTo>
                  <a:lnTo>
                    <a:pt x="41" y="28"/>
                  </a:lnTo>
                  <a:lnTo>
                    <a:pt x="41" y="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995892" y="3917288"/>
              <a:ext cx="202787" cy="229457"/>
            </a:xfrm>
            <a:custGeom>
              <a:rect l="l" t="t" r="r" b="b"/>
              <a:pathLst>
                <a:path w="77" h="87">
                  <a:moveTo>
                    <a:pt x="38" y="87"/>
                  </a:moveTo>
                  <a:lnTo>
                    <a:pt x="77" y="42"/>
                  </a:lnTo>
                  <a:lnTo>
                    <a:pt x="48" y="42"/>
                  </a:lnTo>
                  <a:lnTo>
                    <a:pt x="48" y="0"/>
                  </a:lnTo>
                  <a:lnTo>
                    <a:pt x="29" y="0"/>
                  </a:lnTo>
                  <a:lnTo>
                    <a:pt x="29" y="42"/>
                  </a:lnTo>
                  <a:lnTo>
                    <a:pt x="0" y="42"/>
                  </a:lnTo>
                  <a:lnTo>
                    <a:pt x="38" y="8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9978243" y="3540384"/>
            <a:ext cx="1179100" cy="118119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10351433" y="3876712"/>
            <a:ext cx="424244" cy="464725"/>
            <a:chOff x="10351433" y="3876712"/>
            <a:chExt cx="424244" cy="464725"/>
          </a:xfrm>
        </p:grpSpPr>
        <p:sp>
          <p:nvSpPr>
            <p:cNvPr id="14" name="Freeform 14"/>
            <p:cNvSpPr/>
            <p:nvPr/>
          </p:nvSpPr>
          <p:spPr>
            <a:xfrm>
              <a:off x="10351433" y="3876712"/>
              <a:ext cx="424244" cy="325850"/>
            </a:xfrm>
            <a:custGeom>
              <a:rect l="l" t="t" r="r" b="b"/>
              <a:pathLst>
                <a:path w="150" h="115">
                  <a:moveTo>
                    <a:pt x="139" y="42"/>
                  </a:moveTo>
                  <a:lnTo>
                    <a:pt x="150" y="0"/>
                  </a:lnTo>
                  <a:lnTo>
                    <a:pt x="107" y="10"/>
                  </a:lnTo>
                  <a:lnTo>
                    <a:pt x="118" y="21"/>
                  </a:lnTo>
                  <a:lnTo>
                    <a:pt x="77" y="61"/>
                  </a:lnTo>
                  <a:lnTo>
                    <a:pt x="59" y="44"/>
                  </a:lnTo>
                  <a:lnTo>
                    <a:pt x="0" y="10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59" y="67"/>
                  </a:lnTo>
                  <a:lnTo>
                    <a:pt x="77" y="84"/>
                  </a:lnTo>
                  <a:lnTo>
                    <a:pt x="129" y="32"/>
                  </a:lnTo>
                  <a:lnTo>
                    <a:pt x="139" y="4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390962" y="4228089"/>
              <a:ext cx="56579" cy="11334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0490022" y="4174273"/>
              <a:ext cx="59436" cy="16716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0594607" y="4117599"/>
              <a:ext cx="59436" cy="223838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0693667" y="4063687"/>
              <a:ext cx="62198" cy="27765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9" name="Picture 19"/>
          <p:cNvPicPr>
            <a:picLocks noChangeAspect="1"/>
          </p:cNvPicPr>
          <p:nvPr/>
        </p:nvPicPr>
        <p:blipFill>
          <a:blip r:embed="rId2"/>
          <a:srcRect t="5359" b="5359"/>
          <a:stretch>
            <a:fillRect/>
          </a:stretch>
        </p:blipFill>
        <p:spPr>
          <a:xfrm>
            <a:off x="387332" y="1711400"/>
            <a:ext cx="2396303" cy="1604591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3"/>
          <a:srcRect t="768" b="768"/>
          <a:stretch>
            <a:fillRect/>
          </a:stretch>
        </p:blipFill>
        <p:spPr>
          <a:xfrm>
            <a:off x="4897849" y="4920584"/>
            <a:ext cx="2396303" cy="1574955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4"/>
          <a:srcRect t="16519" b="16519"/>
          <a:stretch>
            <a:fillRect/>
          </a:stretch>
        </p:blipFill>
        <p:spPr>
          <a:xfrm>
            <a:off x="9369642" y="1711400"/>
            <a:ext cx="2396303" cy="1604591"/>
          </a:xfrm>
          <a:prstGeom prst="rect">
            <a:avLst/>
          </a:prstGeom>
        </p:spPr>
      </p:pic>
      <p:sp>
        <p:nvSpPr>
          <p:cNvPr id="22" name="TextBox 22"/>
          <p:cNvSpPr txBox="1"/>
          <p:nvPr/>
        </p:nvSpPr>
        <p:spPr>
          <a:xfrm>
            <a:off x="381368" y="5057263"/>
            <a:ext cx="41148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Reviewing grammar rules: Regularly review key grammar rules and concepts, such as subject verb agreement, tense usage, and punctuation, to review students' understanding and prevent common errors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752954" y="5104888"/>
            <a:ext cx="41148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Encouraging self-editing: Teach students how to self-edit their writing by looking for common grammar errors and making corrections before submitting their work for grading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036093" y="1905000"/>
            <a:ext cx="411981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Offering constructive feedback on students' written work, pointing out grammar errors and suggesting corrections to help them improve their accuracy over time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Strategies to avoid common grammar errors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Paragraph arrangement and logical coherence training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https://d.book118.com/448057071126006037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2024-09-17T20:57:33.525</cp:lastPrinted>
  <dcterms:created xsi:type="dcterms:W3CDTF">2024-09-17T12:57:33Z</dcterms:created>
  <dcterms:modified xsi:type="dcterms:W3CDTF">2024-09-17T12:57:35Z</dcterms:modified>
</cp:coreProperties>
</file>