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09C0B2-896A-4B05-AB11-DFC9AC96C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9DCC1B-6498-4AE9-BE37-4CF51E48E7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558194-D93D-433A-A4ED-F83F01DC0B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017F2F-7D1B-485E-9CA7-765CEB90B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FA3DF9-07BC-4F5B-AB70-80126CF51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D96013-55F6-4A6A-A177-5F5322923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5B7C40-B005-4F9B-8528-30C7B95B4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1E2B58-02D8-4AC1-B44B-B0DE895D7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459D53-5C38-414D-8EA4-961402A76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8D886A-1B53-4DF1-854F-A5C968AF6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A89CBA-18A3-4CB8-ABE7-7D19D960D8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057076135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CMA学习方法考试技巧总结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CMA考试简介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CMA学习方法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CMA考试技巧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CMA考试备考资料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CMA考试经验分享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CMA考试简介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美国管理会计师协会（IMA）成立，致力于研究、制定和推广管理会计原则和实践。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成立于1919年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CMA认证在全球范围内得到广泛认可，成为衡量财务管理者专业能力和职业发展的重要标准。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全球认可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CMA考试内容和标准不断更新，以适应全球经济和商业环境的变化。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不断更新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CMA考试背景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财务规划、绩效与控制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涉及企业战略、财务策略、风险管理、企业经济等内容。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商业分析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要求考生具备数据解读、问题解决和决策制定的能力。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财务决策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涵盖投资评估、企业融资、成本管理等领域。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CMA考试内容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综合性强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CMA考试涉及知识面广泛，要求考生具备综合运用财务管理、会计和商业知识的能力。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实践性高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考试注重考察考生在实际工作中解决问题的能力，要求考生具备丰富的实践经验。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难度递增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随着考试内容的不断更新，难度逐渐递增，要求考生持续学习和提升自身能力。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CMA考试难度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CMA学习方法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明确考试要求和时间，制定具体的学习目标，如每天学习多少小时、完成多少章节等。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确定学习目标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5042" b="5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制定学习计划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7917" b="7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调整学习计划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833" r="5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根据学习目标，制定详细的学习计划，包括学习内容、时间安排、复习进度等。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在学习过程中，根据实际情况及时调整学习计划，确保按计划进行。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制定学习计划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全面了解考试涉及的知识点，掌握基础概念和原理。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精读教材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在学习过程中，整理笔记，加深对知识点的理解和记忆。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笔记整理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定期复习已学过的知识点，巩固记忆，避免遗忘。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复习巩固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掌握基础知识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通过分析真实的商业案例，理解CMA知识在实际中的应用。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分析案例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总结案例中的经验教训，提高分析和解决问题的能力。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总结经验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进行模拟练习，提高解决实际问题的能力。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模拟练习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案例分析学习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查漏补缺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通过模拟考试发现自己的不足之处，及时补充相关知识。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提高答题技巧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通过模拟考试提高答题速度和准确性，掌握答题技巧。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熟悉考试形式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通过模拟考试熟悉考试形式和题型，减少考试紧张感。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208" r="152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模拟考试练习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CMA考试技巧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https://d.book118.com/448057076135006027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2024-09-05T23:53:14.551</cp:lastPrinted>
  <dcterms:created xsi:type="dcterms:W3CDTF">2024-09-05T15:53:14Z</dcterms:created>
  <dcterms:modified xsi:type="dcterms:W3CDTF">2024-09-05T15:53:16Z</dcterms:modified>
</cp:coreProperties>
</file>