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498CC-DB01-45E4-BF85-44E6DD704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11B68-722A-48BD-A2F4-A8DE9806B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D6B33-378F-412C-8191-E9EBE63A1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AFAC5-4827-4377-8186-4E2EC9738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194B5A-23E5-4725-9706-03E1ACEAC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D8D5E8-9B4F-436C-A7B7-B78F42323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99D7FE-E1C4-45E7-A734-F89D7D864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5485E-9D5A-4FC1-98FB-B0B8E56FF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26DA4-97FF-484D-816C-AC25A3329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98BD2-D5C8-400D-8629-5AA7B1392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C9E28-DC1C-447F-9B53-F6427C40F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57136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合同法案例分析课件\n## 1.合同法基本概念及原则\n### 1.1合同法的定义与适用范围\n### 1.2合同法的的基本原则\n### 1.3合同法的类型与分类\n## 2.合同的订立与变更\n### 2.1合同订立的基本程序与要件\n### 2.2合同订立中的瑕疵与风险\n### 2.3合同的变更与解除\n## 3.合同的履行与违约责任\n### 3.1合同的履行与监督\n### 3.2违约行为与责任承担\n### 3.3合同违约的救济与处理\n## 4.合同担保与保全\n### 4.1合同担保的概念与类型\n### 4.2合同担保的法律效力与责任\n### 4.3合同的保全措施与程序\n## 5.合同争议解决与法律适用\n### 5.1合同争议解决的方式与程序\n### 5.2国际合同争议解决的法律适用\n### 5.3合同争议解决的实践与技巧\n## 6.典型合同法案例分析\n### 6.1买卖合同案例分析\n### 6.2租赁合同案例分析\n### 6.3劳务合同案例分析\n## 7.合同法的发展趋势与启示\n### 7.1合同法的国际发展趋势\n### 7.2合同法的发展趋势对实践的影响\n### 7.3合同法发展的启示与建议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合同法案例分析课件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合同法基本概念及原则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合同法的定义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合同法是调整平等主体之间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的法律规范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合同法旨在维护当事人的合法权益，维护社会经济秩序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合同法的适用范围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和其他组织之间的合同关系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等法律领域的合同关系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不适用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等法律领域的合同关系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合同法的定义与适用范围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合同法的的基本原则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自愿原则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合同当事人有权根据自己的意愿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订立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合同当事人有权选择合同适用的法律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平等原则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合同当事人在订立、变更、解除合同过程中地位平等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合同当事人在履行合同过程中的权利和义务平等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公平原则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合同当事人在合同中享有的权利和承担的义务应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合同争议解决过程中应遵循公平原则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诚实信用原则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合同当事人在订立、履行、变更、解除合同过程中应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诚实守信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诚实信用原则是合同法的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基本原则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，具有强制性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73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74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根据合同性质分类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买卖合同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：转移财产所有权的合同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租赁合同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：转移使用权和收益权的合同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劳务合同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：提供劳务服务的合同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委托合同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：委托他人办理事务的合同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其他合同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：如合伙合同、技术合同等</a:t>
                </a:r>
                <a:endParaRPr/>
              </a:p>
            </p:txBody>
          </p:sp>
        </p:grpSp>
        <p:grpSp>
          <p:nvGrpSpPr>
            <p:cNvPr id="278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79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根据合同主体分类</a:t>
                </a:r>
                <a:endParaRPr/>
              </a:p>
            </p:txBody>
          </p:sp>
          <p:sp>
            <p:nvSpPr>
              <p:cNvPr id="2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双边合同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：双方当事人互为权利义务主体的合同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多边合同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：多方当事人互为权利义务主体的合同</a:t>
                </a:r>
                <a:endParaRPr/>
              </a:p>
            </p:txBody>
          </p:sp>
        </p:grpSp>
        <p:grpSp>
          <p:nvGrpSpPr>
            <p:cNvPr id="283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84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8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根据合同目的分类</a:t>
                </a:r>
                <a:endParaRPr/>
              </a:p>
            </p:txBody>
          </p:sp>
          <p:sp>
            <p:nvSpPr>
              <p:cNvPr id="28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交易合同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：为达到交易目的而订立的合同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非交易合同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：非为达到交易目的而订立的合同，如赠与合同、遗嘱等</a:t>
                </a:r>
                <a:endParaRPr/>
              </a:p>
            </p:txBody>
          </p: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合同法的类型与分类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合同的订立与变更</a:t>
            </a:r>
            <a:endParaRPr/>
          </a:p>
        </p:txBody>
      </p:sp>
      <p:sp>
        <p:nvSpPr>
          <p:cNvPr id="29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合同订立的基本程序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：合同当事人一方向另一方提出订立合同的意思表示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：合同当事人另一方对要约表示同意的意思表示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订立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：合同当事人根据要约和承诺达成合同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合同订立的要件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合同主体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：具有完全民事行为能力的自然人、法人和其他组织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合同标的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：合同当事人权利和义务所指向的对象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合同意思表示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：合同当事人对合同权利和义务的意愿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合同订立的基本程序与要件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合同订立中的瑕疵</a:t>
                </a:r>
                <a:endParaRPr/>
              </a:p>
            </p:txBody>
          </p:sp>
          <p:sp>
            <p:nvSpPr>
              <p:cNvPr id="3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要约瑕疵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：要约内容不明确、不具体或存在欺诈、胁迫等情形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承诺瑕疵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：承诺内容不明确、不具体或存在欺诈、胁迫等情形</a:t>
                </a:r>
                <a:endParaRPr/>
              </a:p>
            </p:txBody>
          </p:sp>
          <p:sp>
            <p:nvSpPr>
              <p:cNvPr id="3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合同订立中的风险</a:t>
                </a:r>
                <a:endParaRPr/>
              </a:p>
            </p:txBody>
          </p:sp>
          <p:sp>
            <p:nvSpPr>
              <p:cNvPr id="3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合同效力风险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：合同因违反法律、行政法规而无效或被撤销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：合同当事人不履行或不能完全履行合同义务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合同违约风险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：合同当事人违反合同义务，承担违约责任</a:t>
                </a:r>
                <a:endParaRPr/>
              </a:p>
            </p:txBody>
          </p:sp>
          <p:sp>
            <p:nvSpPr>
              <p:cNvPr id="3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合同订立中的瑕疵与风险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合同的变更</a:t>
                </a:r>
                <a:endParaRPr/>
              </a:p>
            </p:txBody>
          </p:sp>
          <p:sp>
            <p:nvSpPr>
              <p:cNvPr id="3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合同主体变更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：合同当事人一方或双方发生变更，但合同内容未发生实质性变化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合同标的变更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：合同标的物发生变更，但合同当事人未发生变更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合同内容变更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：合同当事人对合同权利和义务进行重新约定</a:t>
                </a:r>
                <a:endParaRPr/>
              </a:p>
            </p:txBody>
          </p:sp>
          <p:sp>
            <p:nvSpPr>
              <p:cNvPr id="3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合同的解除</a:t>
                </a:r>
                <a:endParaRPr/>
              </a:p>
            </p:txBody>
          </p:sp>
          <p:sp>
            <p:nvSpPr>
              <p:cNvPr id="3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合同当事人协议解除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：合同当事人协商一致，解除合同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法定解除权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：合同当事人根据法律规定，享有解除权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合同解除后果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：合同解除后，当事人应根据合同约定和法律规定承担相应责任</a:t>
                </a:r>
                <a:endParaRPr/>
              </a:p>
            </p:txBody>
          </p:sp>
          <p:sp>
            <p:nvSpPr>
              <p:cNvPr id="3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合同的变更与解除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合同的履行与违约责任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合同的履行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：当事人应按照约定履行合同义务，履行合同义务应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符合约定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合同履行期限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：合同当事人履行合同义务的期限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：合同当事人履行合同义务的具体方式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合同的监督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合同当事人监督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：合同当事人对对方履行合同义务的监督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第三方监督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：国家法律、行政法规规定的第三方对合同履行的监督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合同的履行与监督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违约行为与责任承担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违约行为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违约行为定义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：合同当事人违反合同义务的行为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违约行为类型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：如未履行、未完全履行、迟延履行、瑕疵履行等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责任承担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违约责任类型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：如继续履行、采取补救措施、赔偿损失、支付违约金等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责任承担方式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：合同当事人根据合同约定和法律规定承担违约责任的方式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合同违约的救济与处理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合同违约的救济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合同违约救济原则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：合同当事人有权要求违约方承担违约责任，以维护自身合法权益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合同违约救济途径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：如协商、调解、仲裁、诉讼等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合同违约的处理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合同违约处理原则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：合同违约处理应遵循公平、公正、及时的原则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合同违约处理结果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：合同违约方承担违约责任，弥补合同当事人的损失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合同担保与保全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5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6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合同担保是合同当事人为确保合同履行而采取的一种法律手段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合同担保旨在维护合同当事人的合法权益，降低合同违约风险</a:t>
                </a:r>
                <a:endParaRPr/>
              </a:p>
            </p:txBody>
          </p:sp>
          <p:sp>
            <p:nvSpPr>
              <p:cNvPr id="6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合同担保的概念</a:t>
                </a:r>
                <a:endParaRPr/>
              </a:p>
            </p:txBody>
          </p:sp>
          <p:sp>
            <p:nvSpPr>
              <p:cNvPr id="6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6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6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保证担保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：保证人向债权人承诺，债务人未履行债务时，由保证人承担履行责任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抵押担保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：债务人或第三人以财产作为抵押物，确保债务人履行债务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质押担保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：债务人或第三人将动产或权利交付给债权人，确保债务人履行债务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定金担保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：合同当事人约定，一方履行债务后，另一方应返还定金或承担违约责任</a:t>
                </a:r>
                <a:endParaRPr/>
              </a:p>
            </p:txBody>
          </p:sp>
          <p:sp>
            <p:nvSpPr>
              <p:cNvPr id="6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合同担保的类型</a:t>
                </a:r>
                <a:endParaRPr/>
              </a:p>
            </p:txBody>
          </p:sp>
          <p:sp>
            <p:nvSpPr>
              <p:cNvPr id="6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合同担保的概念与类型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https://d.book118.com/448057136003006040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合同法案例分析课件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2024-09-18T02:31:23.471</cp:lastPrinted>
  <dcterms:created xsi:type="dcterms:W3CDTF">2024-09-17T18:31:23Z</dcterms:created>
  <dcterms:modified xsi:type="dcterms:W3CDTF">2024-09-17T18:31:25Z</dcterms:modified>
</cp:coreProperties>
</file>