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D2CE3-4219-4A05-96E8-5D5101CE9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F7F81-B09D-48C4-8272-F8F00F50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9B9B9-2993-4410-B507-0B099A2CD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6133B-8E2A-4886-9290-0D893DE5B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ACA15B-BAFE-456A-B797-67E27D1E6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2C9F4-E902-444B-9469-093BC1D9B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BD81F-AEFC-4F8C-A44B-7E5BEFEE1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9F9A3-846D-4F45-A51A-0EB27FFB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3E838-AB61-4E7B-AE4E-D358B357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22F65-3E1B-4E74-96B0-0DE5F475C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9E725-EA54-49D1-B004-09E95321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0031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管理理发店卫生保证服务质量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理发店卫生管理的重要性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卫生管理的监督和改进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应对突发卫生事件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理发店卫生管理的重要性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顾客是理发店的重要资产，维护顾客的健康和安全是理发店的基本责任。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卫生管理能够减少顾客在理发过程中可能接触到的细菌和病毒，预防感染和疾病传播。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清洁卫生的环境能够让顾客更加放心和舒适，提高顾客满意度和忠诚度。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33" r="23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顾客的健康和安全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良好的卫生环境能够为员工创造一个舒适的工作环境，提高员工的工作积极性和效率。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卫生管理能够减少员工在工作中可能接触到的细菌和病毒，保障员工的健康和安全。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614" b="461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员工的工作环境得到改善，能够提高员工的满意度和忠诚度，降低员工流失率。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提高员工的工作环境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卫生管理是理发店形象的重要组成部分，能够影响顾客对理发店的信任度和评价。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清洁卫生的环境能够让顾客更加愿意向亲朋好友推荐该理发店，提高口碑和知名度。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良好的卫生管理能够树立理发店专业、可靠的形象，提高市场竞争力。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提升理发店的形象和口碑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卫生管理的具体措施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制定卫生管理制度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制定理发店的卫生管理制度，明确卫生标准和要求，确保员工了解并遵守。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制度应包括理发工具的清洁和消毒程序、卫生清洁计划、垃圾处理规定等内容。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定期对理发店的卫生状况进行检查，包括理发工具、环境卫生、员工个人卫生等。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检查应由专人负责，并记录检查结果，及时发现并纠正卫生问题。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定期进行卫生检查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对理发店的员工进行卫生培训，提高员工的卫生意识和自我保护意识。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培训内容应包括个人卫生、环境卫生、传染病预防等，确保员工具备足够的卫生知识和技能。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员工卫生培训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24" r="263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采购质量可靠的清洁用品，确保清洁效果和安全性。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对清洁用品进行科学管理，包括储存、使用和更换等，避免浪费和过期使用。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清洁用品的采购和管理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卫生管理的监督和改进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定期进行顾客满意度调查，了解顾客对理发店的卫生状况和服务质量的评价和建议。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顾客投诉处理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建立顾客投诉处理机制，及时回应和解决顾客的投诉和问题，不断改进卫生管理。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顾客意见收集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通过店内问卷、在线调查等方式，主动收集顾客对卫生管理的意见和建议，不断优化卫生管理措施。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顾客的反馈和建议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定期对理发店的卫生状况进行检查，确保各项卫生管理措施得到有效执行。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对卫生管理措施的实施效果进行评估，针对存在的问题和不足进行调整和改进。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根据评估结果，制定改进计划，明确改进目标、措施和时间表，持续改进卫生管理。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定期评估和调整卫生管理措施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https://d.book118.com/448060031055006043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2024-09-22T23:14:02.974</cp:lastPrinted>
  <dcterms:created xsi:type="dcterms:W3CDTF">2024-09-22T15:14:02Z</dcterms:created>
  <dcterms:modified xsi:type="dcterms:W3CDTF">2024-09-22T15:14:04Z</dcterms:modified>
</cp:coreProperties>
</file>