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8DB6AF-A778-48B3-9142-6E00E498F49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AD13B-FBE2-4FD0-AAEA-CD33DFE3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2E36-7DB3-4000-B838-275D294E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9C760-FBB8-4F9B-979C-70979A53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F4943-C28F-4C26-B20A-3824E389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576E7-14AA-4B7E-A4EF-57A99F8E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74D3A-BE66-4D5D-BE0F-8A277F21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1BEDB-4A50-4A13-A9A6-6D1284A1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924A3-601C-4F4C-98A4-8AB955C0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F84D-6C6B-414B-9ABC-03AE6114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B6662-9CCD-4E0C-A124-595DC7D17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39BB3-A6BF-48EB-89B6-9BBF60C6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8CF697-EB0A-4064-BC87-2D680D71CC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0CC2B6-24A8-4E3A-8C9E-5741FAB2C95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014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销售团队危机处理的策略与危机应对反应机制建立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销售团队危机处理策略概述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危机应对反应机制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品牌形象建设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用户价值体验的升级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品牌建设与危机处理实例分析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销售团队危机处理策略概述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理解销售团队危机的本质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面临的危机往往源于市场变化、团队内部冲突等多种因素。危机的本质在于挑战和机遇并存，如何正确看待和应对危机至关重要。销售团队应认真对待危机处理，保持清醒头脑和稳定心态，有效化解各种潜在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建立危机预警机制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了解市场趋势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监测市场变化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预测可能出现的问题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提前发现潜在危机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建立应对机制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制定预警计划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制定危机管理流程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确定危机负责人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准备应急计划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制定危机应对方案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明确处理步骤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危机应对流程的细化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危机处理的注意事项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保持透明沟通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形成统一态度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树立统一形象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团结一致合作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团队协作与配合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危机后续处理及总结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危机处理是团队管理中极为重要的一环，只有建立完善的危机处理策略和应对机制，团队才能在面对挑战时保持稳定和积极应对。通过理解危机的本质、建立预警机制、制定管理流程并注意事项，可以有效提升销售团队的危机处理能力，为品牌形象建设和用户价值体验的升级打下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危机应对反应机制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快速反应和决策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在面对紧急情况时，团队需要快速处理并做出决策。构建一个专门的危机处理团队可以有助于迅速应对情况，避免拖延。同时，迅速做出决策能够减少危机的扩散范围，降低对企业的负面影响。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建立内部危机沟通渠道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重要信息传递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内部关键信息的共享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信息流畅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避免信息不畅导致混乱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配合行动统一战线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外部危机应对策略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媒体沟通和协调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处理客户关系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公关策略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保持公开透明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了解处理结果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评估危机应对效果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回顾应对过程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品牌形象建设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品牌定位与文化建设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建立品牌内在优势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明确品牌核心价值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传递品牌精神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品牌文化的倡导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突出品牌特色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塑造品牌独特性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故事营销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讲好品牌故事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引发共鸣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增强品牌认知度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与用户互动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深入了解用户需求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建立亲密关系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品牌传播策略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多渠道传播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线上广告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线下活动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社交媒体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用户体验管理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用户体验管理是品牌建设的重要环节，了解用户需求并提供个性化服务能够带来更好的用户体验，持续优化体验流程也是提升品牌形象的有效途径。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https://d.book118.com/448060141011006050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销售团队危机处理的策略与危机应对反应机制建立</vt:lpstr>
      <vt:lpstr>目录</vt:lpstr>
      <vt:lpstr>第1章 销售团队危机处理策略概述</vt:lpstr>
      <vt:lpstr> </vt:lpstr>
      <vt:lpstr>建立危机预警机制</vt:lpstr>
      <vt:lpstr>制定危机管理流程</vt:lpstr>
      <vt:lpstr>危机处理的注意事项</vt:lpstr>
      <vt:lpstr>总结</vt:lpstr>
      <vt:lpstr>第2章 危机应对反应机制</vt:lpstr>
      <vt:lpstr> </vt:lpstr>
      <vt:lpstr>建立内部危机沟通渠道</vt:lpstr>
      <vt:lpstr>外部危机应对策略</vt:lpstr>
      <vt:lpstr>评估危机应对效果</vt:lpstr>
      <vt:lpstr>第3章 品牌形象建设</vt:lpstr>
      <vt:lpstr>品牌定位与文化建设</vt:lpstr>
      <vt:lpstr>品牌传播策略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2024-09-29T15:15:30.869</cp:lastPrinted>
  <dcterms:created xsi:type="dcterms:W3CDTF">2024-09-29T07:15:30Z</dcterms:created>
  <dcterms:modified xsi:type="dcterms:W3CDTF">2024-09-29T07:15:32Z</dcterms:modified>
</cp:coreProperties>
</file>