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04AD8-DBA1-4C45-8192-9CC4AC91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35A78-687D-4ACE-BAA6-9B793D60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3F81A-8621-4A74-851B-C1783B4D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B001B-FA7D-49B9-8B81-1463883C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AB5D4-023C-4042-887A-4E35C9CD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D7564-77E2-43DA-88BF-DC37A2DA6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DCA41-8EDA-44CC-B4BF-73B4AD0E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160F1-B64B-4B98-A126-480769B1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4C2F2-567A-4DFF-9A94-26B1DBDF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67459-3113-4534-9CA7-0EDAD375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61028-98C4-4CF3-8529-F135D4390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1110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阑尾炎课件PPT\n## 1.阑尾炎概述及病因\n### 1.1阑尾炎的定义与分类\n### 1.2阑尾炎的发病原因\n### 1.3阑尾炎的病理生理\n## 2.阑尾炎的临床表现及诊断\n### 2.1阑尾炎的典型临床表现\n### 2.2阑尾炎的辅助检查\n### 2.3阑尾炎的诊断与鉴别诊断\n## 3.阑尾炎的治疗方法\n### 3.1阑尾炎的保守治疗\n### 3.2阑尾炎的手术治疗\n### 3.3阑尾炎的术后并发症及预防\n## 4.教学查房在阑尾炎诊断与治疗中的作用\n### 4.1教学查房的意义与目的\n### 4.2教学查房在阑尾炎诊断中的应用\n### 4.3教学查房在阑尾炎治疗中的应用\n## 5.阑尾炎的预防与健康教育\n### 5.1阑尾炎的预防措施\n### 5.2阑尾炎的健康教育内容\n### 5.3提高阑尾炎防治意识的途径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教学查房阑尾炎课件PPT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阑尾炎概述及病因</a:t>
            </a:r>
            <a:endParaRPr/>
          </a:p>
        </p:txBody>
      </p:sp>
      <p:sp>
        <p:nvSpPr>
          <p:cNvPr id="1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阑尾炎是指阑尾发炎的急性病变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阑尾位于盲肠末端，呈细长弯曲状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阑尾发炎可能导致腹痛、发热、胃肠道症状等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阑尾炎的分类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急性阑尾炎：起病急，症状明显，需及时处理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慢性阑尾炎：病程较长，症状时轻时重，可能需要手术治疗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8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阑尾口堵塞：如粪石、异物等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淋巴滤泡增生：引起阑尾管腔狭窄</a:t>
                </a:r>
                <a:endParaRPr/>
              </a:p>
            </p:txBody>
          </p:sp>
          <p:sp>
            <p:nvSpPr>
              <p:cNvPr id="18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阑尾腔内压力增高</a:t>
                </a:r>
                <a:endParaRPr/>
              </a:p>
            </p:txBody>
          </p:sp>
        </p:grpSp>
        <p:grpSp>
          <p:nvGrpSpPr>
            <p:cNvPr id="18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感染因素</a:t>
                </a:r>
                <a:endParaRPr/>
              </a:p>
            </p:txBody>
          </p:sp>
          <p:sp>
            <p:nvSpPr>
              <p:cNvPr id="19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细菌感染：如大肠杆菌、厌氧菌等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病毒感染：如肠道病毒、腺病毒等</a:t>
                </a:r>
                <a:endParaRPr/>
              </a:p>
            </p:txBody>
          </p:sp>
        </p:grpSp>
        <p:grpSp>
          <p:nvGrpSpPr>
            <p:cNvPr id="19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endParaRPr/>
              </a:p>
            </p:txBody>
          </p:sp>
          <p:sp>
            <p:nvSpPr>
              <p:cNvPr id="19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免疫功能低下：如糖尿病、艾滋病等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遗传因素：如家族遗传性阑尾炎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阑尾炎的病理生理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阑尾炎的病理变化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阑尾壁充血、水肿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阑尾腔内炎症渗出物增多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阑尾壁坏死、穿孔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阑尾炎的生理影响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腹痛：炎症刺激阑尾壁神经末梢，引起疼痛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发热：炎症反应导致体温升高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胃肠道症状：炎症波及周围组织，引起恶心、呕吐、腹泻等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阑尾炎的临床表现及诊断</a:t>
            </a:r>
            <a:endParaRPr/>
          </a:p>
        </p:txBody>
      </p:sp>
      <p:sp>
        <p:nvSpPr>
          <p:cNvPr id="21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始于脐周，逐渐转移到右下腹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疼痛呈持续性、阵发性加剧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体温升高，可达38℃以上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发热与腹痛相伴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腹泻、便秘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胃肠道症状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白细胞计数：升高，提示感染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C反应蛋白：升高，提示炎症反应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腹部超声：观察阑尾形态、血流，有助于诊断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腹部CT：了解阑尾周围情况，有助于鉴别诊断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腹腔镜检查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直接观察阑尾病变，确诊率高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阑尾炎的辅助检查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阑尾炎的诊断与鉴别诊断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临床表现：腹痛、发热、胃肠道症状等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辅助检查：实验室检查、影像学检查、腹腔镜检查等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肠道感染：腹痛、发热，但无胃肠道症状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盆腔炎：下腹部疼痛，发热，但无胃肠道症状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肠梗阻：腹痛、腹胀、呕吐，无发热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阑尾炎的治疗方法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https://d.book118.com/448061110007006047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教学查房阑尾炎课件PPT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2024-09-28T04:03:30.805</cp:lastPrinted>
  <dcterms:created xsi:type="dcterms:W3CDTF">2024-09-27T20:03:30Z</dcterms:created>
  <dcterms:modified xsi:type="dcterms:W3CDTF">2024-09-27T20:03:32Z</dcterms:modified>
</cp:coreProperties>
</file>